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sldIdLst>
    <p:sldId id="256" r:id="rId2"/>
    <p:sldId id="257" r:id="rId3"/>
    <p:sldId id="258" r:id="rId4"/>
    <p:sldId id="260" r:id="rId5"/>
    <p:sldId id="259" r:id="rId6"/>
    <p:sldId id="261" r:id="rId7"/>
    <p:sldId id="262" r:id="rId8"/>
    <p:sldId id="263" r:id="rId9"/>
    <p:sldId id="493" r:id="rId10"/>
    <p:sldId id="502" r:id="rId11"/>
    <p:sldId id="503" r:id="rId12"/>
    <p:sldId id="528" r:id="rId13"/>
    <p:sldId id="504" r:id="rId14"/>
    <p:sldId id="529" r:id="rId15"/>
    <p:sldId id="530" r:id="rId16"/>
    <p:sldId id="531" r:id="rId17"/>
    <p:sldId id="505" r:id="rId18"/>
    <p:sldId id="540" r:id="rId19"/>
    <p:sldId id="533" r:id="rId20"/>
    <p:sldId id="532" r:id="rId21"/>
    <p:sldId id="534" r:id="rId22"/>
    <p:sldId id="535" r:id="rId23"/>
    <p:sldId id="536" r:id="rId24"/>
    <p:sldId id="506" r:id="rId25"/>
    <p:sldId id="537" r:id="rId26"/>
    <p:sldId id="538" r:id="rId27"/>
    <p:sldId id="539" r:id="rId28"/>
    <p:sldId id="507" r:id="rId29"/>
    <p:sldId id="541" r:id="rId30"/>
    <p:sldId id="542" r:id="rId31"/>
    <p:sldId id="508" r:id="rId32"/>
    <p:sldId id="543" r:id="rId33"/>
    <p:sldId id="510" r:id="rId34"/>
    <p:sldId id="544" r:id="rId35"/>
    <p:sldId id="545" r:id="rId36"/>
    <p:sldId id="509" r:id="rId37"/>
    <p:sldId id="546" r:id="rId38"/>
    <p:sldId id="547" r:id="rId39"/>
    <p:sldId id="548" r:id="rId40"/>
    <p:sldId id="512" r:id="rId41"/>
    <p:sldId id="549" r:id="rId42"/>
    <p:sldId id="550" r:id="rId43"/>
    <p:sldId id="513" r:id="rId44"/>
    <p:sldId id="516" r:id="rId45"/>
    <p:sldId id="551" r:id="rId46"/>
    <p:sldId id="552" r:id="rId47"/>
    <p:sldId id="515" r:id="rId48"/>
    <p:sldId id="553" r:id="rId49"/>
    <p:sldId id="555" r:id="rId50"/>
    <p:sldId id="554" r:id="rId51"/>
    <p:sldId id="517" r:id="rId52"/>
    <p:sldId id="556" r:id="rId53"/>
    <p:sldId id="557" r:id="rId54"/>
    <p:sldId id="558" r:id="rId55"/>
    <p:sldId id="511" r:id="rId56"/>
    <p:sldId id="559" r:id="rId57"/>
    <p:sldId id="560" r:id="rId58"/>
    <p:sldId id="514" r:id="rId59"/>
    <p:sldId id="561" r:id="rId60"/>
    <p:sldId id="562" r:id="rId61"/>
    <p:sldId id="563" r:id="rId62"/>
    <p:sldId id="564" r:id="rId63"/>
    <p:sldId id="518" r:id="rId64"/>
    <p:sldId id="565" r:id="rId65"/>
    <p:sldId id="566" r:id="rId66"/>
    <p:sldId id="567" r:id="rId67"/>
    <p:sldId id="568" r:id="rId68"/>
    <p:sldId id="569" r:id="rId69"/>
    <p:sldId id="519" r:id="rId70"/>
    <p:sldId id="570" r:id="rId71"/>
    <p:sldId id="571" r:id="rId72"/>
    <p:sldId id="520" r:id="rId73"/>
    <p:sldId id="572" r:id="rId74"/>
    <p:sldId id="573" r:id="rId75"/>
    <p:sldId id="521" r:id="rId76"/>
    <p:sldId id="522" r:id="rId77"/>
    <p:sldId id="523" r:id="rId78"/>
    <p:sldId id="574" r:id="rId79"/>
    <p:sldId id="525" r:id="rId80"/>
    <p:sldId id="526" r:id="rId81"/>
    <p:sldId id="601" r:id="rId82"/>
    <p:sldId id="604" r:id="rId83"/>
    <p:sldId id="602" r:id="rId84"/>
    <p:sldId id="603"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A5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999" autoAdjust="0"/>
  </p:normalViewPr>
  <p:slideViewPr>
    <p:cSldViewPr snapToGrid="0">
      <p:cViewPr varScale="1">
        <p:scale>
          <a:sx n="106" d="100"/>
          <a:sy n="106" d="100"/>
        </p:scale>
        <p:origin x="88" y="3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9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an Feldman" userId="c0f75423fe67f72e" providerId="LiveId" clId="{9B31CF42-3E67-433C-97F4-82A38F3CFF2E}"/>
    <pc:docChg chg="undo custSel addSld delSld modSld sldOrd modMainMaster">
      <pc:chgData name="Sean Feldman" userId="c0f75423fe67f72e" providerId="LiveId" clId="{9B31CF42-3E67-433C-97F4-82A38F3CFF2E}" dt="2019-10-16T05:26:54.268" v="3491" actId="6549"/>
      <pc:docMkLst>
        <pc:docMk/>
      </pc:docMkLst>
      <pc:sldChg chg="addSp delSp modSp add">
        <pc:chgData name="Sean Feldman" userId="c0f75423fe67f72e" providerId="LiveId" clId="{9B31CF42-3E67-433C-97F4-82A38F3CFF2E}" dt="2019-10-14T19:46:34.099" v="1155" actId="1076"/>
        <pc:sldMkLst>
          <pc:docMk/>
          <pc:sldMk cId="2289192671" sldId="256"/>
        </pc:sldMkLst>
        <pc:spChg chg="mod">
          <ac:chgData name="Sean Feldman" userId="c0f75423fe67f72e" providerId="LiveId" clId="{9B31CF42-3E67-433C-97F4-82A38F3CFF2E}" dt="2019-10-14T19:45:50.673" v="1150" actId="113"/>
          <ac:spMkLst>
            <pc:docMk/>
            <pc:sldMk cId="2289192671" sldId="256"/>
            <ac:spMk id="2" creationId="{60DF6C8D-FD5E-4FC6-96D9-1820D48093EC}"/>
          </ac:spMkLst>
        </pc:spChg>
        <pc:spChg chg="mod">
          <ac:chgData name="Sean Feldman" userId="c0f75423fe67f72e" providerId="LiveId" clId="{9B31CF42-3E67-433C-97F4-82A38F3CFF2E}" dt="2019-10-14T19:46:14.961" v="1153" actId="207"/>
          <ac:spMkLst>
            <pc:docMk/>
            <pc:sldMk cId="2289192671" sldId="256"/>
            <ac:spMk id="3" creationId="{673029C7-D710-432F-B289-F1C4255BD323}"/>
          </ac:spMkLst>
        </pc:spChg>
        <pc:picChg chg="add del">
          <ac:chgData name="Sean Feldman" userId="c0f75423fe67f72e" providerId="LiveId" clId="{9B31CF42-3E67-433C-97F4-82A38F3CFF2E}" dt="2019-10-14T18:49:44.284" v="2" actId="478"/>
          <ac:picMkLst>
            <pc:docMk/>
            <pc:sldMk cId="2289192671" sldId="256"/>
            <ac:picMk id="4" creationId="{AD56A606-8984-47B9-ADE1-B5D51651609B}"/>
          </ac:picMkLst>
        </pc:picChg>
        <pc:picChg chg="add mod">
          <ac:chgData name="Sean Feldman" userId="c0f75423fe67f72e" providerId="LiveId" clId="{9B31CF42-3E67-433C-97F4-82A38F3CFF2E}" dt="2019-10-14T19:46:34.099" v="1155" actId="1076"/>
          <ac:picMkLst>
            <pc:docMk/>
            <pc:sldMk cId="2289192671" sldId="256"/>
            <ac:picMk id="5" creationId="{90FFBD33-897C-4CEF-BD42-7113A731D59B}"/>
          </ac:picMkLst>
        </pc:picChg>
      </pc:sldChg>
      <pc:sldChg chg="addSp delSp modSp add modAnim modNotesTx">
        <pc:chgData name="Sean Feldman" userId="c0f75423fe67f72e" providerId="LiveId" clId="{9B31CF42-3E67-433C-97F4-82A38F3CFF2E}" dt="2019-10-14T19:51:26.331" v="1193"/>
        <pc:sldMkLst>
          <pc:docMk/>
          <pc:sldMk cId="2720476520" sldId="257"/>
        </pc:sldMkLst>
        <pc:spChg chg="mod">
          <ac:chgData name="Sean Feldman" userId="c0f75423fe67f72e" providerId="LiveId" clId="{9B31CF42-3E67-433C-97F4-82A38F3CFF2E}" dt="2019-10-14T18:51:01.617" v="107" actId="20577"/>
          <ac:spMkLst>
            <pc:docMk/>
            <pc:sldMk cId="2720476520" sldId="257"/>
            <ac:spMk id="2" creationId="{8872FC92-2E12-40C8-8A66-C99330F11DC1}"/>
          </ac:spMkLst>
        </pc:spChg>
        <pc:spChg chg="del">
          <ac:chgData name="Sean Feldman" userId="c0f75423fe67f72e" providerId="LiveId" clId="{9B31CF42-3E67-433C-97F4-82A38F3CFF2E}" dt="2019-10-14T18:51:05.081" v="108" actId="478"/>
          <ac:spMkLst>
            <pc:docMk/>
            <pc:sldMk cId="2720476520" sldId="257"/>
            <ac:spMk id="3" creationId="{0C3728D0-17E5-4B1E-A0B0-89B38A546976}"/>
          </ac:spMkLst>
        </pc:spChg>
        <pc:spChg chg="add mod">
          <ac:chgData name="Sean Feldman" userId="c0f75423fe67f72e" providerId="LiveId" clId="{9B31CF42-3E67-433C-97F4-82A38F3CFF2E}" dt="2019-10-14T19:49:58.480" v="1177" actId="164"/>
          <ac:spMkLst>
            <pc:docMk/>
            <pc:sldMk cId="2720476520" sldId="257"/>
            <ac:spMk id="6" creationId="{9C5EF43E-2821-48DC-A1DA-C3864E32687B}"/>
          </ac:spMkLst>
        </pc:spChg>
        <pc:spChg chg="add mod">
          <ac:chgData name="Sean Feldman" userId="c0f75423fe67f72e" providerId="LiveId" clId="{9B31CF42-3E67-433C-97F4-82A38F3CFF2E}" dt="2019-10-14T19:49:53.576" v="1175" actId="164"/>
          <ac:spMkLst>
            <pc:docMk/>
            <pc:sldMk cId="2720476520" sldId="257"/>
            <ac:spMk id="7" creationId="{07B62926-B39D-4401-AD85-C32A47CFA883}"/>
          </ac:spMkLst>
        </pc:spChg>
        <pc:spChg chg="add mod">
          <ac:chgData name="Sean Feldman" userId="c0f75423fe67f72e" providerId="LiveId" clId="{9B31CF42-3E67-433C-97F4-82A38F3CFF2E}" dt="2019-10-14T19:47:02.090" v="1160" actId="554"/>
          <ac:spMkLst>
            <pc:docMk/>
            <pc:sldMk cId="2720476520" sldId="257"/>
            <ac:spMk id="8" creationId="{C8E87411-5A1C-4515-A503-BD687DB6BB96}"/>
          </ac:spMkLst>
        </pc:spChg>
        <pc:spChg chg="add mod">
          <ac:chgData name="Sean Feldman" userId="c0f75423fe67f72e" providerId="LiveId" clId="{9B31CF42-3E67-433C-97F4-82A38F3CFF2E}" dt="2019-10-14T19:47:02.090" v="1160" actId="554"/>
          <ac:spMkLst>
            <pc:docMk/>
            <pc:sldMk cId="2720476520" sldId="257"/>
            <ac:spMk id="9" creationId="{2905B125-E5E9-470D-9CD5-D1F2D9832356}"/>
          </ac:spMkLst>
        </pc:spChg>
        <pc:spChg chg="add mod">
          <ac:chgData name="Sean Feldman" userId="c0f75423fe67f72e" providerId="LiveId" clId="{9B31CF42-3E67-433C-97F4-82A38F3CFF2E}" dt="2019-10-14T19:49:51.453" v="1174" actId="164"/>
          <ac:spMkLst>
            <pc:docMk/>
            <pc:sldMk cId="2720476520" sldId="257"/>
            <ac:spMk id="10" creationId="{FF716451-7EC4-42B8-9969-77321A2A5707}"/>
          </ac:spMkLst>
        </pc:spChg>
        <pc:spChg chg="add mod">
          <ac:chgData name="Sean Feldman" userId="c0f75423fe67f72e" providerId="LiveId" clId="{9B31CF42-3E67-433C-97F4-82A38F3CFF2E}" dt="2019-10-14T19:47:12.029" v="1164" actId="20577"/>
          <ac:spMkLst>
            <pc:docMk/>
            <pc:sldMk cId="2720476520" sldId="257"/>
            <ac:spMk id="11" creationId="{237DEBCF-4A25-47A4-ADA6-C6C6DECCA1F7}"/>
          </ac:spMkLst>
        </pc:spChg>
        <pc:spChg chg="add mod">
          <ac:chgData name="Sean Feldman" userId="c0f75423fe67f72e" providerId="LiveId" clId="{9B31CF42-3E67-433C-97F4-82A38F3CFF2E}" dt="2019-10-14T19:49:56.165" v="1176" actId="164"/>
          <ac:spMkLst>
            <pc:docMk/>
            <pc:sldMk cId="2720476520" sldId="257"/>
            <ac:spMk id="13" creationId="{54557E44-5088-4F41-B984-CA1D29E7A109}"/>
          </ac:spMkLst>
        </pc:spChg>
        <pc:spChg chg="add mod">
          <ac:chgData name="Sean Feldman" userId="c0f75423fe67f72e" providerId="LiveId" clId="{9B31CF42-3E67-433C-97F4-82A38F3CFF2E}" dt="2019-10-14T19:47:02.090" v="1160" actId="554"/>
          <ac:spMkLst>
            <pc:docMk/>
            <pc:sldMk cId="2720476520" sldId="257"/>
            <ac:spMk id="14" creationId="{B9BA6987-C7D0-4EEF-9100-6FFE4DA84289}"/>
          </ac:spMkLst>
        </pc:spChg>
        <pc:spChg chg="add del mod">
          <ac:chgData name="Sean Feldman" userId="c0f75423fe67f72e" providerId="LiveId" clId="{9B31CF42-3E67-433C-97F4-82A38F3CFF2E}" dt="2019-10-14T18:54:19.915" v="122" actId="478"/>
          <ac:spMkLst>
            <pc:docMk/>
            <pc:sldMk cId="2720476520" sldId="257"/>
            <ac:spMk id="16" creationId="{A827B9A8-2A24-44F7-AAC7-8D64398F71ED}"/>
          </ac:spMkLst>
        </pc:spChg>
        <pc:spChg chg="add del ord">
          <ac:chgData name="Sean Feldman" userId="c0f75423fe67f72e" providerId="LiveId" clId="{9B31CF42-3E67-433C-97F4-82A38F3CFF2E}" dt="2019-10-14T18:54:42.887" v="126" actId="478"/>
          <ac:spMkLst>
            <pc:docMk/>
            <pc:sldMk cId="2720476520" sldId="257"/>
            <ac:spMk id="17" creationId="{B63A0931-8EE4-4F69-9FC1-532B7742ED3D}"/>
          </ac:spMkLst>
        </pc:spChg>
        <pc:spChg chg="add del mod">
          <ac:chgData name="Sean Feldman" userId="c0f75423fe67f72e" providerId="LiveId" clId="{9B31CF42-3E67-433C-97F4-82A38F3CFF2E}" dt="2019-10-14T18:55:04.806" v="135" actId="478"/>
          <ac:spMkLst>
            <pc:docMk/>
            <pc:sldMk cId="2720476520" sldId="257"/>
            <ac:spMk id="18" creationId="{3E6F02EF-FD12-4178-88D4-3E89A0A903E4}"/>
          </ac:spMkLst>
        </pc:spChg>
        <pc:spChg chg="add mod">
          <ac:chgData name="Sean Feldman" userId="c0f75423fe67f72e" providerId="LiveId" clId="{9B31CF42-3E67-433C-97F4-82A38F3CFF2E}" dt="2019-10-14T19:51:07.970" v="1190" actId="14100"/>
          <ac:spMkLst>
            <pc:docMk/>
            <pc:sldMk cId="2720476520" sldId="257"/>
            <ac:spMk id="19" creationId="{02015DBF-1758-4561-94D7-5629517A86CF}"/>
          </ac:spMkLst>
        </pc:spChg>
        <pc:spChg chg="add mod">
          <ac:chgData name="Sean Feldman" userId="c0f75423fe67f72e" providerId="LiveId" clId="{9B31CF42-3E67-433C-97F4-82A38F3CFF2E}" dt="2019-10-14T18:56:20.432" v="154" actId="20577"/>
          <ac:spMkLst>
            <pc:docMk/>
            <pc:sldMk cId="2720476520" sldId="257"/>
            <ac:spMk id="20" creationId="{17817364-E92A-4EBF-B0F8-43A6FADDB5F6}"/>
          </ac:spMkLst>
        </pc:spChg>
        <pc:grpChg chg="add mod">
          <ac:chgData name="Sean Feldman" userId="c0f75423fe67f72e" providerId="LiveId" clId="{9B31CF42-3E67-433C-97F4-82A38F3CFF2E}" dt="2019-10-14T19:49:51.453" v="1174" actId="164"/>
          <ac:grpSpMkLst>
            <pc:docMk/>
            <pc:sldMk cId="2720476520" sldId="257"/>
            <ac:grpSpMk id="21" creationId="{42940A21-FC4D-4C85-9860-6BB1B07EBE65}"/>
          </ac:grpSpMkLst>
        </pc:grpChg>
        <pc:grpChg chg="add mod">
          <ac:chgData name="Sean Feldman" userId="c0f75423fe67f72e" providerId="LiveId" clId="{9B31CF42-3E67-433C-97F4-82A38F3CFF2E}" dt="2019-10-14T19:49:53.576" v="1175" actId="164"/>
          <ac:grpSpMkLst>
            <pc:docMk/>
            <pc:sldMk cId="2720476520" sldId="257"/>
            <ac:grpSpMk id="22" creationId="{EB9826EC-7438-405C-9307-B0EE8813323B}"/>
          </ac:grpSpMkLst>
        </pc:grpChg>
        <pc:grpChg chg="add mod">
          <ac:chgData name="Sean Feldman" userId="c0f75423fe67f72e" providerId="LiveId" clId="{9B31CF42-3E67-433C-97F4-82A38F3CFF2E}" dt="2019-10-14T19:49:56.165" v="1176" actId="164"/>
          <ac:grpSpMkLst>
            <pc:docMk/>
            <pc:sldMk cId="2720476520" sldId="257"/>
            <ac:grpSpMk id="23" creationId="{AB7D870B-324E-4FE4-B9E5-5D756E006DCE}"/>
          </ac:grpSpMkLst>
        </pc:grpChg>
        <pc:grpChg chg="add mod">
          <ac:chgData name="Sean Feldman" userId="c0f75423fe67f72e" providerId="LiveId" clId="{9B31CF42-3E67-433C-97F4-82A38F3CFF2E}" dt="2019-10-14T19:49:58.480" v="1177" actId="164"/>
          <ac:grpSpMkLst>
            <pc:docMk/>
            <pc:sldMk cId="2720476520" sldId="257"/>
            <ac:grpSpMk id="24" creationId="{A2950D4A-36D9-44F3-886F-233299A517E8}"/>
          </ac:grpSpMkLst>
        </pc:grpChg>
        <pc:picChg chg="add mod">
          <ac:chgData name="Sean Feldman" userId="c0f75423fe67f72e" providerId="LiveId" clId="{9B31CF42-3E67-433C-97F4-82A38F3CFF2E}" dt="2019-10-14T19:49:58.480" v="1177" actId="164"/>
          <ac:picMkLst>
            <pc:docMk/>
            <pc:sldMk cId="2720476520" sldId="257"/>
            <ac:picMk id="4" creationId="{EDFF1D1D-8B89-4782-AC80-192913265E6C}"/>
          </ac:picMkLst>
        </pc:picChg>
        <pc:picChg chg="add mod">
          <ac:chgData name="Sean Feldman" userId="c0f75423fe67f72e" providerId="LiveId" clId="{9B31CF42-3E67-433C-97F4-82A38F3CFF2E}" dt="2019-10-14T19:49:53.576" v="1175" actId="164"/>
          <ac:picMkLst>
            <pc:docMk/>
            <pc:sldMk cId="2720476520" sldId="257"/>
            <ac:picMk id="5" creationId="{F1070720-483D-49E5-9475-CFDEF22F6471}"/>
          </ac:picMkLst>
        </pc:picChg>
        <pc:picChg chg="add mod">
          <ac:chgData name="Sean Feldman" userId="c0f75423fe67f72e" providerId="LiveId" clId="{9B31CF42-3E67-433C-97F4-82A38F3CFF2E}" dt="2019-10-14T19:49:51.453" v="1174" actId="164"/>
          <ac:picMkLst>
            <pc:docMk/>
            <pc:sldMk cId="2720476520" sldId="257"/>
            <ac:picMk id="12" creationId="{37454365-7392-4859-A942-766724A98DF1}"/>
          </ac:picMkLst>
        </pc:picChg>
        <pc:picChg chg="add mod">
          <ac:chgData name="Sean Feldman" userId="c0f75423fe67f72e" providerId="LiveId" clId="{9B31CF42-3E67-433C-97F4-82A38F3CFF2E}" dt="2019-10-14T19:49:56.165" v="1176" actId="164"/>
          <ac:picMkLst>
            <pc:docMk/>
            <pc:sldMk cId="2720476520" sldId="257"/>
            <ac:picMk id="15" creationId="{00CD56F1-0E3F-4E51-BBF3-81650D50B210}"/>
          </ac:picMkLst>
        </pc:picChg>
      </pc:sldChg>
      <pc:sldChg chg="addSp delSp modSp add modAnim modNotesTx">
        <pc:chgData name="Sean Feldman" userId="c0f75423fe67f72e" providerId="LiveId" clId="{9B31CF42-3E67-433C-97F4-82A38F3CFF2E}" dt="2019-10-14T19:49:11.830" v="1172"/>
        <pc:sldMkLst>
          <pc:docMk/>
          <pc:sldMk cId="1697158705" sldId="258"/>
        </pc:sldMkLst>
        <pc:spChg chg="mod">
          <ac:chgData name="Sean Feldman" userId="c0f75423fe67f72e" providerId="LiveId" clId="{9B31CF42-3E67-433C-97F4-82A38F3CFF2E}" dt="2019-10-14T18:56:48.557" v="164" actId="20577"/>
          <ac:spMkLst>
            <pc:docMk/>
            <pc:sldMk cId="1697158705" sldId="258"/>
            <ac:spMk id="2" creationId="{321479A0-ADC0-4FD3-903E-8638891AA832}"/>
          </ac:spMkLst>
        </pc:spChg>
        <pc:spChg chg="del">
          <ac:chgData name="Sean Feldman" userId="c0f75423fe67f72e" providerId="LiveId" clId="{9B31CF42-3E67-433C-97F4-82A38F3CFF2E}" dt="2019-10-14T18:57:18.752" v="166" actId="478"/>
          <ac:spMkLst>
            <pc:docMk/>
            <pc:sldMk cId="1697158705" sldId="258"/>
            <ac:spMk id="3" creationId="{930EAB60-EDC4-460B-9396-006167F46C0F}"/>
          </ac:spMkLst>
        </pc:spChg>
        <pc:spChg chg="add mod">
          <ac:chgData name="Sean Feldman" userId="c0f75423fe67f72e" providerId="LiveId" clId="{9B31CF42-3E67-433C-97F4-82A38F3CFF2E}" dt="2019-10-14T18:59:16.645" v="200" actId="208"/>
          <ac:spMkLst>
            <pc:docMk/>
            <pc:sldMk cId="1697158705" sldId="258"/>
            <ac:spMk id="4" creationId="{6A277EAC-E8B7-4880-A762-926603FFA3A7}"/>
          </ac:spMkLst>
        </pc:spChg>
        <pc:spChg chg="add mod">
          <ac:chgData name="Sean Feldman" userId="c0f75423fe67f72e" providerId="LiveId" clId="{9B31CF42-3E67-433C-97F4-82A38F3CFF2E}" dt="2019-10-14T18:59:09.900" v="199" actId="208"/>
          <ac:spMkLst>
            <pc:docMk/>
            <pc:sldMk cId="1697158705" sldId="258"/>
            <ac:spMk id="5" creationId="{0487DFA5-71EE-40DA-8E31-094CF1011BA5}"/>
          </ac:spMkLst>
        </pc:spChg>
        <pc:spChg chg="add mod">
          <ac:chgData name="Sean Feldman" userId="c0f75423fe67f72e" providerId="LiveId" clId="{9B31CF42-3E67-433C-97F4-82A38F3CFF2E}" dt="2019-10-14T18:58:27.457" v="196" actId="13822"/>
          <ac:spMkLst>
            <pc:docMk/>
            <pc:sldMk cId="1697158705" sldId="258"/>
            <ac:spMk id="6" creationId="{2BC5291B-1EA8-44CC-8535-2A9194EA15EE}"/>
          </ac:spMkLst>
        </pc:spChg>
        <pc:spChg chg="add mod">
          <ac:chgData name="Sean Feldman" userId="c0f75423fe67f72e" providerId="LiveId" clId="{9B31CF42-3E67-433C-97F4-82A38F3CFF2E}" dt="2019-10-14T19:00:11.186" v="217" actId="20577"/>
          <ac:spMkLst>
            <pc:docMk/>
            <pc:sldMk cId="1697158705" sldId="258"/>
            <ac:spMk id="7" creationId="{9362A221-779C-431C-8EDE-4A4940AC56C3}"/>
          </ac:spMkLst>
        </pc:spChg>
        <pc:spChg chg="add mod">
          <ac:chgData name="Sean Feldman" userId="c0f75423fe67f72e" providerId="LiveId" clId="{9B31CF42-3E67-433C-97F4-82A38F3CFF2E}" dt="2019-10-14T19:00:39.201" v="231" actId="20577"/>
          <ac:spMkLst>
            <pc:docMk/>
            <pc:sldMk cId="1697158705" sldId="258"/>
            <ac:spMk id="8" creationId="{CD9CD703-3576-446D-847A-D82F154E8FFC}"/>
          </ac:spMkLst>
        </pc:spChg>
      </pc:sldChg>
      <pc:sldChg chg="addSp delSp add">
        <pc:chgData name="Sean Feldman" userId="c0f75423fe67f72e" providerId="LiveId" clId="{9B31CF42-3E67-433C-97F4-82A38F3CFF2E}" dt="2019-10-14T19:01:26.856" v="235"/>
        <pc:sldMkLst>
          <pc:docMk/>
          <pc:sldMk cId="2397780531" sldId="259"/>
        </pc:sldMkLst>
        <pc:spChg chg="del">
          <ac:chgData name="Sean Feldman" userId="c0f75423fe67f72e" providerId="LiveId" clId="{9B31CF42-3E67-433C-97F4-82A38F3CFF2E}" dt="2019-10-14T19:01:23.508" v="233" actId="478"/>
          <ac:spMkLst>
            <pc:docMk/>
            <pc:sldMk cId="2397780531" sldId="259"/>
            <ac:spMk id="2" creationId="{2C993344-2BBE-47CF-BC08-E2F3A06DD635}"/>
          </ac:spMkLst>
        </pc:spChg>
        <pc:spChg chg="del">
          <ac:chgData name="Sean Feldman" userId="c0f75423fe67f72e" providerId="LiveId" clId="{9B31CF42-3E67-433C-97F4-82A38F3CFF2E}" dt="2019-10-14T19:01:26.227" v="234" actId="478"/>
          <ac:spMkLst>
            <pc:docMk/>
            <pc:sldMk cId="2397780531" sldId="259"/>
            <ac:spMk id="3" creationId="{F3A6BF8A-1F14-4F6E-B9E6-B6210FCE51FE}"/>
          </ac:spMkLst>
        </pc:spChg>
        <pc:picChg chg="add">
          <ac:chgData name="Sean Feldman" userId="c0f75423fe67f72e" providerId="LiveId" clId="{9B31CF42-3E67-433C-97F4-82A38F3CFF2E}" dt="2019-10-14T19:01:26.856" v="235"/>
          <ac:picMkLst>
            <pc:docMk/>
            <pc:sldMk cId="2397780531" sldId="259"/>
            <ac:picMk id="4" creationId="{BD92549C-EDF7-46D5-977C-E037D6FF44AE}"/>
          </ac:picMkLst>
        </pc:picChg>
      </pc:sldChg>
      <pc:sldChg chg="addSp delSp modSp add modAnim">
        <pc:chgData name="Sean Feldman" userId="c0f75423fe67f72e" providerId="LiveId" clId="{9B31CF42-3E67-433C-97F4-82A38F3CFF2E}" dt="2019-10-14T19:57:58.327" v="1269" actId="1366"/>
        <pc:sldMkLst>
          <pc:docMk/>
          <pc:sldMk cId="499890737" sldId="260"/>
        </pc:sldMkLst>
        <pc:spChg chg="mod">
          <ac:chgData name="Sean Feldman" userId="c0f75423fe67f72e" providerId="LiveId" clId="{9B31CF42-3E67-433C-97F4-82A38F3CFF2E}" dt="2019-10-14T19:57:01.165" v="1266" actId="1076"/>
          <ac:spMkLst>
            <pc:docMk/>
            <pc:sldMk cId="499890737" sldId="260"/>
            <ac:spMk id="2" creationId="{F20FF2D0-DB57-42D2-8B90-A46332E9D7B8}"/>
          </ac:spMkLst>
        </pc:spChg>
        <pc:spChg chg="del mod">
          <ac:chgData name="Sean Feldman" userId="c0f75423fe67f72e" providerId="LiveId" clId="{9B31CF42-3E67-433C-97F4-82A38F3CFF2E}" dt="2019-10-14T19:52:39.005" v="1194" actId="478"/>
          <ac:spMkLst>
            <pc:docMk/>
            <pc:sldMk cId="499890737" sldId="260"/>
            <ac:spMk id="3" creationId="{C9FB3D10-2CD1-402D-982F-B1E3B71FF4CA}"/>
          </ac:spMkLst>
        </pc:spChg>
        <pc:spChg chg="add del mod">
          <ac:chgData name="Sean Feldman" userId="c0f75423fe67f72e" providerId="LiveId" clId="{9B31CF42-3E67-433C-97F4-82A38F3CFF2E}" dt="2019-10-14T19:52:42.841" v="1195" actId="478"/>
          <ac:spMkLst>
            <pc:docMk/>
            <pc:sldMk cId="499890737" sldId="260"/>
            <ac:spMk id="5" creationId="{8CC189AE-44C8-41AE-A363-7DCED2F18A2A}"/>
          </ac:spMkLst>
        </pc:spChg>
        <pc:spChg chg="add mod">
          <ac:chgData name="Sean Feldman" userId="c0f75423fe67f72e" providerId="LiveId" clId="{9B31CF42-3E67-433C-97F4-82A38F3CFF2E}" dt="2019-10-14T19:57:09.656" v="1267" actId="1076"/>
          <ac:spMkLst>
            <pc:docMk/>
            <pc:sldMk cId="499890737" sldId="260"/>
            <ac:spMk id="8" creationId="{1333C3A5-DDD2-42F8-9AF7-0F9F8602D594}"/>
          </ac:spMkLst>
        </pc:spChg>
        <pc:spChg chg="add mod">
          <ac:chgData name="Sean Feldman" userId="c0f75423fe67f72e" providerId="LiveId" clId="{9B31CF42-3E67-433C-97F4-82A38F3CFF2E}" dt="2019-10-14T19:57:09.656" v="1267" actId="1076"/>
          <ac:spMkLst>
            <pc:docMk/>
            <pc:sldMk cId="499890737" sldId="260"/>
            <ac:spMk id="9" creationId="{0D23E7C4-CB72-48B2-853F-22D6D72D587A}"/>
          </ac:spMkLst>
        </pc:spChg>
        <pc:spChg chg="add mod">
          <ac:chgData name="Sean Feldman" userId="c0f75423fe67f72e" providerId="LiveId" clId="{9B31CF42-3E67-433C-97F4-82A38F3CFF2E}" dt="2019-10-14T19:57:09.656" v="1267" actId="1076"/>
          <ac:spMkLst>
            <pc:docMk/>
            <pc:sldMk cId="499890737" sldId="260"/>
            <ac:spMk id="10" creationId="{379978F4-2B5E-42B4-8E05-3B2444436052}"/>
          </ac:spMkLst>
        </pc:spChg>
        <pc:spChg chg="add mod">
          <ac:chgData name="Sean Feldman" userId="c0f75423fe67f72e" providerId="LiveId" clId="{9B31CF42-3E67-433C-97F4-82A38F3CFF2E}" dt="2019-10-14T19:57:09.656" v="1267" actId="1076"/>
          <ac:spMkLst>
            <pc:docMk/>
            <pc:sldMk cId="499890737" sldId="260"/>
            <ac:spMk id="11" creationId="{FC9AC918-276A-48B0-B93C-A8B2875BB912}"/>
          </ac:spMkLst>
        </pc:spChg>
        <pc:spChg chg="add mod">
          <ac:chgData name="Sean Feldman" userId="c0f75423fe67f72e" providerId="LiveId" clId="{9B31CF42-3E67-433C-97F4-82A38F3CFF2E}" dt="2019-10-14T19:55:31.227" v="1236" actId="571"/>
          <ac:spMkLst>
            <pc:docMk/>
            <pc:sldMk cId="499890737" sldId="260"/>
            <ac:spMk id="12" creationId="{6F4786F3-0605-493B-85DB-54A089EE80B6}"/>
          </ac:spMkLst>
        </pc:spChg>
        <pc:spChg chg="add mod">
          <ac:chgData name="Sean Feldman" userId="c0f75423fe67f72e" providerId="LiveId" clId="{9B31CF42-3E67-433C-97F4-82A38F3CFF2E}" dt="2019-10-14T19:55:31.227" v="1236" actId="571"/>
          <ac:spMkLst>
            <pc:docMk/>
            <pc:sldMk cId="499890737" sldId="260"/>
            <ac:spMk id="13" creationId="{20BA37D7-83FF-4545-AD0F-4FD9B4E014A1}"/>
          </ac:spMkLst>
        </pc:spChg>
        <pc:spChg chg="add mod">
          <ac:chgData name="Sean Feldman" userId="c0f75423fe67f72e" providerId="LiveId" clId="{9B31CF42-3E67-433C-97F4-82A38F3CFF2E}" dt="2019-10-14T19:57:09.656" v="1267" actId="1076"/>
          <ac:spMkLst>
            <pc:docMk/>
            <pc:sldMk cId="499890737" sldId="260"/>
            <ac:spMk id="14" creationId="{C51CAC59-1119-44A8-B7B1-E96579B48ADE}"/>
          </ac:spMkLst>
        </pc:spChg>
        <pc:spChg chg="add mod">
          <ac:chgData name="Sean Feldman" userId="c0f75423fe67f72e" providerId="LiveId" clId="{9B31CF42-3E67-433C-97F4-82A38F3CFF2E}" dt="2019-10-14T19:55:57.512" v="1245" actId="571"/>
          <ac:spMkLst>
            <pc:docMk/>
            <pc:sldMk cId="499890737" sldId="260"/>
            <ac:spMk id="15" creationId="{0E6F0CB3-D515-4EFB-AB31-E23B07B4F9B5}"/>
          </ac:spMkLst>
        </pc:spChg>
        <pc:spChg chg="add mod">
          <ac:chgData name="Sean Feldman" userId="c0f75423fe67f72e" providerId="LiveId" clId="{9B31CF42-3E67-433C-97F4-82A38F3CFF2E}" dt="2019-10-14T19:55:57.512" v="1245" actId="571"/>
          <ac:spMkLst>
            <pc:docMk/>
            <pc:sldMk cId="499890737" sldId="260"/>
            <ac:spMk id="16" creationId="{8A5DD245-D17C-47F6-BFA7-FF99194D10E8}"/>
          </ac:spMkLst>
        </pc:spChg>
        <pc:spChg chg="add mod">
          <ac:chgData name="Sean Feldman" userId="c0f75423fe67f72e" providerId="LiveId" clId="{9B31CF42-3E67-433C-97F4-82A38F3CFF2E}" dt="2019-10-14T19:57:09.656" v="1267" actId="1076"/>
          <ac:spMkLst>
            <pc:docMk/>
            <pc:sldMk cId="499890737" sldId="260"/>
            <ac:spMk id="17" creationId="{88F55F36-E82F-4F36-9472-24CC2E7C0532}"/>
          </ac:spMkLst>
        </pc:spChg>
        <pc:picChg chg="add mod">
          <ac:chgData name="Sean Feldman" userId="c0f75423fe67f72e" providerId="LiveId" clId="{9B31CF42-3E67-433C-97F4-82A38F3CFF2E}" dt="2019-10-14T19:57:58.327" v="1269" actId="1366"/>
          <ac:picMkLst>
            <pc:docMk/>
            <pc:sldMk cId="499890737" sldId="260"/>
            <ac:picMk id="7" creationId="{1570EE27-391D-4AD7-B60B-B2B110C69C12}"/>
          </ac:picMkLst>
        </pc:picChg>
        <pc:picChg chg="add del">
          <ac:chgData name="Sean Feldman" userId="c0f75423fe67f72e" providerId="LiveId" clId="{9B31CF42-3E67-433C-97F4-82A38F3CFF2E}" dt="2019-10-14T19:53:44.684" v="1197" actId="478"/>
          <ac:picMkLst>
            <pc:docMk/>
            <pc:sldMk cId="499890737" sldId="260"/>
            <ac:picMk id="1026" creationId="{FFB53365-FB02-4653-93D4-83FD7D1D1717}"/>
          </ac:picMkLst>
        </pc:picChg>
      </pc:sldChg>
      <pc:sldChg chg="add">
        <pc:chgData name="Sean Feldman" userId="c0f75423fe67f72e" providerId="LiveId" clId="{9B31CF42-3E67-433C-97F4-82A38F3CFF2E}" dt="2019-10-14T19:02:08.537" v="262"/>
        <pc:sldMkLst>
          <pc:docMk/>
          <pc:sldMk cId="3509871313" sldId="261"/>
        </pc:sldMkLst>
      </pc:sldChg>
      <pc:sldChg chg="add">
        <pc:chgData name="Sean Feldman" userId="c0f75423fe67f72e" providerId="LiveId" clId="{9B31CF42-3E67-433C-97F4-82A38F3CFF2E}" dt="2019-10-14T19:02:23.527" v="263"/>
        <pc:sldMkLst>
          <pc:docMk/>
          <pc:sldMk cId="4279211630" sldId="262"/>
        </pc:sldMkLst>
      </pc:sldChg>
      <pc:sldChg chg="delSp add delAnim">
        <pc:chgData name="Sean Feldman" userId="c0f75423fe67f72e" providerId="LiveId" clId="{9B31CF42-3E67-433C-97F4-82A38F3CFF2E}" dt="2019-10-14T19:03:00.289" v="265" actId="478"/>
        <pc:sldMkLst>
          <pc:docMk/>
          <pc:sldMk cId="2742703165" sldId="263"/>
        </pc:sldMkLst>
        <pc:picChg chg="del">
          <ac:chgData name="Sean Feldman" userId="c0f75423fe67f72e" providerId="LiveId" clId="{9B31CF42-3E67-433C-97F4-82A38F3CFF2E}" dt="2019-10-14T19:03:00.289" v="265" actId="478"/>
          <ac:picMkLst>
            <pc:docMk/>
            <pc:sldMk cId="2742703165" sldId="263"/>
            <ac:picMk id="3" creationId="{48B5DC07-7BB9-40D6-9475-3FB40E66A489}"/>
          </ac:picMkLst>
        </pc:picChg>
      </pc:sldChg>
      <pc:sldChg chg="delSp modSp add">
        <pc:chgData name="Sean Feldman" userId="c0f75423fe67f72e" providerId="LiveId" clId="{9B31CF42-3E67-433C-97F4-82A38F3CFF2E}" dt="2019-10-14T19:04:36.103" v="303" actId="1035"/>
        <pc:sldMkLst>
          <pc:docMk/>
          <pc:sldMk cId="3106064596" sldId="493"/>
        </pc:sldMkLst>
        <pc:spChg chg="mod">
          <ac:chgData name="Sean Feldman" userId="c0f75423fe67f72e" providerId="LiveId" clId="{9B31CF42-3E67-433C-97F4-82A38F3CFF2E}" dt="2019-10-14T19:04:36.103" v="303" actId="1035"/>
          <ac:spMkLst>
            <pc:docMk/>
            <pc:sldMk cId="3106064596" sldId="493"/>
            <ac:spMk id="2" creationId="{F66DE266-C764-411A-9473-EBA9CC3DB1E5}"/>
          </ac:spMkLst>
        </pc:spChg>
        <pc:spChg chg="del">
          <ac:chgData name="Sean Feldman" userId="c0f75423fe67f72e" providerId="LiveId" clId="{9B31CF42-3E67-433C-97F4-82A38F3CFF2E}" dt="2019-10-14T19:04:06.589" v="269" actId="478"/>
          <ac:spMkLst>
            <pc:docMk/>
            <pc:sldMk cId="3106064596" sldId="493"/>
            <ac:spMk id="3" creationId="{A499C352-3B36-4C53-865C-87D8BDA9C775}"/>
          </ac:spMkLst>
        </pc:spChg>
        <pc:picChg chg="mod">
          <ac:chgData name="Sean Feldman" userId="c0f75423fe67f72e" providerId="LiveId" clId="{9B31CF42-3E67-433C-97F4-82A38F3CFF2E}" dt="2019-10-14T19:04:36.103" v="303" actId="1035"/>
          <ac:picMkLst>
            <pc:docMk/>
            <pc:sldMk cId="3106064596" sldId="493"/>
            <ac:picMk id="1026" creationId="{4B32D527-79EC-4580-AF79-AE67BED457F2}"/>
          </ac:picMkLst>
        </pc:picChg>
      </pc:sldChg>
      <pc:sldChg chg="addSp delSp modSp add setBg modAnim">
        <pc:chgData name="Sean Feldman" userId="c0f75423fe67f72e" providerId="LiveId" clId="{9B31CF42-3E67-433C-97F4-82A38F3CFF2E}" dt="2019-10-14T19:06:47.571" v="316" actId="12789"/>
        <pc:sldMkLst>
          <pc:docMk/>
          <pc:sldMk cId="2862333529" sldId="502"/>
        </pc:sldMkLst>
        <pc:spChg chg="mod">
          <ac:chgData name="Sean Feldman" userId="c0f75423fe67f72e" providerId="LiveId" clId="{9B31CF42-3E67-433C-97F4-82A38F3CFF2E}" dt="2019-10-14T19:05:56.484" v="308" actId="1076"/>
          <ac:spMkLst>
            <pc:docMk/>
            <pc:sldMk cId="2862333529" sldId="502"/>
            <ac:spMk id="2" creationId="{96B14AC8-BE43-4D68-ADFE-CCBF59EA1F61}"/>
          </ac:spMkLst>
        </pc:spChg>
        <pc:spChg chg="mod">
          <ac:chgData name="Sean Feldman" userId="c0f75423fe67f72e" providerId="LiveId" clId="{9B31CF42-3E67-433C-97F4-82A38F3CFF2E}" dt="2019-10-14T19:06:13.591" v="311" actId="164"/>
          <ac:spMkLst>
            <pc:docMk/>
            <pc:sldMk cId="2862333529" sldId="502"/>
            <ac:spMk id="3" creationId="{032C6034-A10E-4596-BC3B-9F6718E23501}"/>
          </ac:spMkLst>
        </pc:spChg>
        <pc:grpChg chg="add mod">
          <ac:chgData name="Sean Feldman" userId="c0f75423fe67f72e" providerId="LiveId" clId="{9B31CF42-3E67-433C-97F4-82A38F3CFF2E}" dt="2019-10-14T19:06:47.571" v="316" actId="12789"/>
          <ac:grpSpMkLst>
            <pc:docMk/>
            <pc:sldMk cId="2862333529" sldId="502"/>
            <ac:grpSpMk id="4" creationId="{ADF908E4-37E4-41DB-9985-EDEA411C31FA}"/>
          </ac:grpSpMkLst>
        </pc:grpChg>
        <pc:picChg chg="add del mod">
          <ac:chgData name="Sean Feldman" userId="c0f75423fe67f72e" providerId="LiveId" clId="{9B31CF42-3E67-433C-97F4-82A38F3CFF2E}" dt="2019-10-14T19:06:13.591" v="311" actId="164"/>
          <ac:picMkLst>
            <pc:docMk/>
            <pc:sldMk cId="2862333529" sldId="502"/>
            <ac:picMk id="5" creationId="{057A7A39-2599-4D22-BB73-419B9DF16B82}"/>
          </ac:picMkLst>
        </pc:picChg>
        <pc:picChg chg="del">
          <ac:chgData name="Sean Feldman" userId="c0f75423fe67f72e" providerId="LiveId" clId="{9B31CF42-3E67-433C-97F4-82A38F3CFF2E}" dt="2019-10-14T19:05:39.720" v="305" actId="478"/>
          <ac:picMkLst>
            <pc:docMk/>
            <pc:sldMk cId="2862333529" sldId="502"/>
            <ac:picMk id="16390" creationId="{1DA4CB0B-D737-43A1-B168-637EBF4E7E65}"/>
          </ac:picMkLst>
        </pc:picChg>
        <pc:picChg chg="del">
          <ac:chgData name="Sean Feldman" userId="c0f75423fe67f72e" providerId="LiveId" clId="{9B31CF42-3E67-433C-97F4-82A38F3CFF2E}" dt="2019-10-14T19:05:46.696" v="306" actId="478"/>
          <ac:picMkLst>
            <pc:docMk/>
            <pc:sldMk cId="2862333529" sldId="502"/>
            <ac:picMk id="16392" creationId="{34F82920-A357-42C0-A1F0-FD4FEC5EF018}"/>
          </ac:picMkLst>
        </pc:picChg>
      </pc:sldChg>
      <pc:sldChg chg="addSp modSp add">
        <pc:chgData name="Sean Feldman" userId="c0f75423fe67f72e" providerId="LiveId" clId="{9B31CF42-3E67-433C-97F4-82A38F3CFF2E}" dt="2019-10-14T19:10:22.689" v="380" actId="113"/>
        <pc:sldMkLst>
          <pc:docMk/>
          <pc:sldMk cId="2481895496" sldId="503"/>
        </pc:sldMkLst>
        <pc:spChg chg="add mod">
          <ac:chgData name="Sean Feldman" userId="c0f75423fe67f72e" providerId="LiveId" clId="{9B31CF42-3E67-433C-97F4-82A38F3CFF2E}" dt="2019-10-14T19:10:22.689" v="380" actId="113"/>
          <ac:spMkLst>
            <pc:docMk/>
            <pc:sldMk cId="2481895496" sldId="503"/>
            <ac:spMk id="2" creationId="{ABA6F006-8847-45A8-942E-3EB0271E6B7A}"/>
          </ac:spMkLst>
        </pc:spChg>
        <pc:spChg chg="add mod">
          <ac:chgData name="Sean Feldman" userId="c0f75423fe67f72e" providerId="LiveId" clId="{9B31CF42-3E67-433C-97F4-82A38F3CFF2E}" dt="2019-10-14T19:07:27.953" v="318"/>
          <ac:spMkLst>
            <pc:docMk/>
            <pc:sldMk cId="2481895496" sldId="503"/>
            <ac:spMk id="3" creationId="{AC99DD74-4EC0-430C-88D5-F9ECD0137C07}"/>
          </ac:spMkLst>
        </pc:spChg>
      </pc:sldChg>
      <pc:sldChg chg="modSp add">
        <pc:chgData name="Sean Feldman" userId="c0f75423fe67f72e" providerId="LiveId" clId="{9B31CF42-3E67-433C-97F4-82A38F3CFF2E}" dt="2019-10-14T19:10:36.592" v="390" actId="20577"/>
        <pc:sldMkLst>
          <pc:docMk/>
          <pc:sldMk cId="2023570257" sldId="504"/>
        </pc:sldMkLst>
        <pc:spChg chg="mod">
          <ac:chgData name="Sean Feldman" userId="c0f75423fe67f72e" providerId="LiveId" clId="{9B31CF42-3E67-433C-97F4-82A38F3CFF2E}" dt="2019-10-14T19:10:36.592" v="390" actId="20577"/>
          <ac:spMkLst>
            <pc:docMk/>
            <pc:sldMk cId="2023570257" sldId="504"/>
            <ac:spMk id="2" creationId="{ABA6F006-8847-45A8-942E-3EB0271E6B7A}"/>
          </ac:spMkLst>
        </pc:spChg>
      </pc:sldChg>
      <pc:sldChg chg="modSp add">
        <pc:chgData name="Sean Feldman" userId="c0f75423fe67f72e" providerId="LiveId" clId="{9B31CF42-3E67-433C-97F4-82A38F3CFF2E}" dt="2019-10-14T19:10:46.674" v="400" actId="20577"/>
        <pc:sldMkLst>
          <pc:docMk/>
          <pc:sldMk cId="38744060" sldId="505"/>
        </pc:sldMkLst>
        <pc:spChg chg="mod">
          <ac:chgData name="Sean Feldman" userId="c0f75423fe67f72e" providerId="LiveId" clId="{9B31CF42-3E67-433C-97F4-82A38F3CFF2E}" dt="2019-10-14T19:10:46.674" v="400" actId="20577"/>
          <ac:spMkLst>
            <pc:docMk/>
            <pc:sldMk cId="38744060" sldId="505"/>
            <ac:spMk id="2" creationId="{ABA6F006-8847-45A8-942E-3EB0271E6B7A}"/>
          </ac:spMkLst>
        </pc:spChg>
      </pc:sldChg>
      <pc:sldChg chg="modSp add">
        <pc:chgData name="Sean Feldman" userId="c0f75423fe67f72e" providerId="LiveId" clId="{9B31CF42-3E67-433C-97F4-82A38F3CFF2E}" dt="2019-10-14T19:11:38.852" v="423" actId="20577"/>
        <pc:sldMkLst>
          <pc:docMk/>
          <pc:sldMk cId="1641203236" sldId="506"/>
        </pc:sldMkLst>
        <pc:spChg chg="mod">
          <ac:chgData name="Sean Feldman" userId="c0f75423fe67f72e" providerId="LiveId" clId="{9B31CF42-3E67-433C-97F4-82A38F3CFF2E}" dt="2019-10-14T19:11:38.852" v="423" actId="20577"/>
          <ac:spMkLst>
            <pc:docMk/>
            <pc:sldMk cId="1641203236" sldId="506"/>
            <ac:spMk id="2" creationId="{ABA6F006-8847-45A8-942E-3EB0271E6B7A}"/>
          </ac:spMkLst>
        </pc:spChg>
      </pc:sldChg>
      <pc:sldChg chg="modSp add">
        <pc:chgData name="Sean Feldman" userId="c0f75423fe67f72e" providerId="LiveId" clId="{9B31CF42-3E67-433C-97F4-82A38F3CFF2E}" dt="2019-10-14T19:13:33.050" v="451" actId="20577"/>
        <pc:sldMkLst>
          <pc:docMk/>
          <pc:sldMk cId="464694644" sldId="507"/>
        </pc:sldMkLst>
        <pc:spChg chg="mod">
          <ac:chgData name="Sean Feldman" userId="c0f75423fe67f72e" providerId="LiveId" clId="{9B31CF42-3E67-433C-97F4-82A38F3CFF2E}" dt="2019-10-14T19:13:33.050" v="451" actId="20577"/>
          <ac:spMkLst>
            <pc:docMk/>
            <pc:sldMk cId="464694644" sldId="507"/>
            <ac:spMk id="2" creationId="{ABA6F006-8847-45A8-942E-3EB0271E6B7A}"/>
          </ac:spMkLst>
        </pc:spChg>
      </pc:sldChg>
      <pc:sldChg chg="modSp add">
        <pc:chgData name="Sean Feldman" userId="c0f75423fe67f72e" providerId="LiveId" clId="{9B31CF42-3E67-433C-97F4-82A38F3CFF2E}" dt="2019-10-14T19:13:41.430" v="460" actId="20577"/>
        <pc:sldMkLst>
          <pc:docMk/>
          <pc:sldMk cId="3838096769" sldId="508"/>
        </pc:sldMkLst>
        <pc:spChg chg="mod">
          <ac:chgData name="Sean Feldman" userId="c0f75423fe67f72e" providerId="LiveId" clId="{9B31CF42-3E67-433C-97F4-82A38F3CFF2E}" dt="2019-10-14T19:13:41.430" v="460" actId="20577"/>
          <ac:spMkLst>
            <pc:docMk/>
            <pc:sldMk cId="3838096769" sldId="508"/>
            <ac:spMk id="2" creationId="{ABA6F006-8847-45A8-942E-3EB0271E6B7A}"/>
          </ac:spMkLst>
        </pc:spChg>
      </pc:sldChg>
      <pc:sldChg chg="modSp add modNotesTx">
        <pc:chgData name="Sean Feldman" userId="c0f75423fe67f72e" providerId="LiveId" clId="{9B31CF42-3E67-433C-97F4-82A38F3CFF2E}" dt="2019-10-15T22:00:38.557" v="2767" actId="207"/>
        <pc:sldMkLst>
          <pc:docMk/>
          <pc:sldMk cId="3068480058" sldId="509"/>
        </pc:sldMkLst>
        <pc:spChg chg="mod">
          <ac:chgData name="Sean Feldman" userId="c0f75423fe67f72e" providerId="LiveId" clId="{9B31CF42-3E67-433C-97F4-82A38F3CFF2E}" dt="2019-10-14T19:15:01.280" v="489" actId="20577"/>
          <ac:spMkLst>
            <pc:docMk/>
            <pc:sldMk cId="3068480058" sldId="509"/>
            <ac:spMk id="2" creationId="{7C865378-3C2F-4286-99AD-0F526DB290CD}"/>
          </ac:spMkLst>
        </pc:spChg>
        <pc:spChg chg="mod">
          <ac:chgData name="Sean Feldman" userId="c0f75423fe67f72e" providerId="LiveId" clId="{9B31CF42-3E67-433C-97F4-82A38F3CFF2E}" dt="2019-10-15T22:00:38.557" v="2767" actId="207"/>
          <ac:spMkLst>
            <pc:docMk/>
            <pc:sldMk cId="3068480058" sldId="509"/>
            <ac:spMk id="3" creationId="{0E44F747-6D8C-46F8-8FDB-75409EFC9E9A}"/>
          </ac:spMkLst>
        </pc:spChg>
      </pc:sldChg>
      <pc:sldChg chg="modSp add modNotesTx">
        <pc:chgData name="Sean Feldman" userId="c0f75423fe67f72e" providerId="LiveId" clId="{9B31CF42-3E67-433C-97F4-82A38F3CFF2E}" dt="2019-10-15T05:20:08.005" v="2045" actId="20577"/>
        <pc:sldMkLst>
          <pc:docMk/>
          <pc:sldMk cId="3506471058" sldId="510"/>
        </pc:sldMkLst>
        <pc:spChg chg="mod">
          <ac:chgData name="Sean Feldman" userId="c0f75423fe67f72e" providerId="LiveId" clId="{9B31CF42-3E67-433C-97F4-82A38F3CFF2E}" dt="2019-10-14T19:19:24.603" v="664" actId="20577"/>
          <ac:spMkLst>
            <pc:docMk/>
            <pc:sldMk cId="3506471058" sldId="510"/>
            <ac:spMk id="2" creationId="{9F118986-B7F1-4329-96A3-3E6AB5B95B54}"/>
          </ac:spMkLst>
        </pc:spChg>
        <pc:spChg chg="mod">
          <ac:chgData name="Sean Feldman" userId="c0f75423fe67f72e" providerId="LiveId" clId="{9B31CF42-3E67-433C-97F4-82A38F3CFF2E}" dt="2019-10-15T05:05:39.137" v="1976" actId="27636"/>
          <ac:spMkLst>
            <pc:docMk/>
            <pc:sldMk cId="3506471058" sldId="510"/>
            <ac:spMk id="3" creationId="{6794CC2E-C4E9-4FC5-A02F-FD4D8EAE9A91}"/>
          </ac:spMkLst>
        </pc:spChg>
      </pc:sldChg>
      <pc:sldChg chg="modSp add ord modNotesTx">
        <pc:chgData name="Sean Feldman" userId="c0f75423fe67f72e" providerId="LiveId" clId="{9B31CF42-3E67-433C-97F4-82A38F3CFF2E}" dt="2019-10-15T22:02:16.416" v="2769" actId="20577"/>
        <pc:sldMkLst>
          <pc:docMk/>
          <pc:sldMk cId="210658945" sldId="511"/>
        </pc:sldMkLst>
        <pc:spChg chg="mod">
          <ac:chgData name="Sean Feldman" userId="c0f75423fe67f72e" providerId="LiveId" clId="{9B31CF42-3E67-433C-97F4-82A38F3CFF2E}" dt="2019-10-14T19:22:04.570" v="709" actId="6549"/>
          <ac:spMkLst>
            <pc:docMk/>
            <pc:sldMk cId="210658945" sldId="511"/>
            <ac:spMk id="2" creationId="{9F118986-B7F1-4329-96A3-3E6AB5B95B54}"/>
          </ac:spMkLst>
        </pc:spChg>
        <pc:spChg chg="mod">
          <ac:chgData name="Sean Feldman" userId="c0f75423fe67f72e" providerId="LiveId" clId="{9B31CF42-3E67-433C-97F4-82A38F3CFF2E}" dt="2019-10-15T22:02:16.416" v="2769" actId="20577"/>
          <ac:spMkLst>
            <pc:docMk/>
            <pc:sldMk cId="210658945" sldId="511"/>
            <ac:spMk id="3" creationId="{6794CC2E-C4E9-4FC5-A02F-FD4D8EAE9A91}"/>
          </ac:spMkLst>
        </pc:spChg>
      </pc:sldChg>
      <pc:sldChg chg="modSp add modNotesTx">
        <pc:chgData name="Sean Feldman" userId="c0f75423fe67f72e" providerId="LiveId" clId="{9B31CF42-3E67-433C-97F4-82A38F3CFF2E}" dt="2019-10-14T19:24:29.242" v="732" actId="20577"/>
        <pc:sldMkLst>
          <pc:docMk/>
          <pc:sldMk cId="3328692204" sldId="512"/>
        </pc:sldMkLst>
        <pc:spChg chg="mod">
          <ac:chgData name="Sean Feldman" userId="c0f75423fe67f72e" providerId="LiveId" clId="{9B31CF42-3E67-433C-97F4-82A38F3CFF2E}" dt="2019-10-14T19:22:24.778" v="719" actId="20577"/>
          <ac:spMkLst>
            <pc:docMk/>
            <pc:sldMk cId="3328692204" sldId="512"/>
            <ac:spMk id="2" creationId="{C416CEAC-01DC-4169-B864-A50DD3BF3C7C}"/>
          </ac:spMkLst>
        </pc:spChg>
      </pc:sldChg>
      <pc:sldChg chg="modSp add modNotesTx">
        <pc:chgData name="Sean Feldman" userId="c0f75423fe67f72e" providerId="LiveId" clId="{9B31CF42-3E67-433C-97F4-82A38F3CFF2E}" dt="2019-10-15T05:52:11.156" v="2297" actId="20577"/>
        <pc:sldMkLst>
          <pc:docMk/>
          <pc:sldMk cId="1196135021" sldId="513"/>
        </pc:sldMkLst>
        <pc:spChg chg="mod">
          <ac:chgData name="Sean Feldman" userId="c0f75423fe67f72e" providerId="LiveId" clId="{9B31CF42-3E67-433C-97F4-82A38F3CFF2E}" dt="2019-10-14T19:27:36.961" v="759" actId="20577"/>
          <ac:spMkLst>
            <pc:docMk/>
            <pc:sldMk cId="1196135021" sldId="513"/>
            <ac:spMk id="2" creationId="{84C9C643-C064-4AA6-9898-A7B14FA65D59}"/>
          </ac:spMkLst>
        </pc:spChg>
        <pc:spChg chg="mod">
          <ac:chgData name="Sean Feldman" userId="c0f75423fe67f72e" providerId="LiveId" clId="{9B31CF42-3E67-433C-97F4-82A38F3CFF2E}" dt="2019-10-15T05:51:52.625" v="2295" actId="313"/>
          <ac:spMkLst>
            <pc:docMk/>
            <pc:sldMk cId="1196135021" sldId="513"/>
            <ac:spMk id="3" creationId="{4F8F7EBC-FB6E-4B8A-8719-046FB94B521D}"/>
          </ac:spMkLst>
        </pc:spChg>
      </pc:sldChg>
      <pc:sldChg chg="modSp add">
        <pc:chgData name="Sean Feldman" userId="c0f75423fe67f72e" providerId="LiveId" clId="{9B31CF42-3E67-433C-97F4-82A38F3CFF2E}" dt="2019-10-14T19:28:09.184" v="772" actId="20577"/>
        <pc:sldMkLst>
          <pc:docMk/>
          <pc:sldMk cId="4035563909" sldId="514"/>
        </pc:sldMkLst>
        <pc:spChg chg="mod">
          <ac:chgData name="Sean Feldman" userId="c0f75423fe67f72e" providerId="LiveId" clId="{9B31CF42-3E67-433C-97F4-82A38F3CFF2E}" dt="2019-10-14T19:28:09.184" v="772" actId="20577"/>
          <ac:spMkLst>
            <pc:docMk/>
            <pc:sldMk cId="4035563909" sldId="514"/>
            <ac:spMk id="2" creationId="{3D2FEE39-8A9D-4DD0-8E30-BC8AB41F589F}"/>
          </ac:spMkLst>
        </pc:spChg>
      </pc:sldChg>
      <pc:sldChg chg="modSp add">
        <pc:chgData name="Sean Feldman" userId="c0f75423fe67f72e" providerId="LiveId" clId="{9B31CF42-3E67-433C-97F4-82A38F3CFF2E}" dt="2019-10-14T19:28:36.217" v="789" actId="20577"/>
        <pc:sldMkLst>
          <pc:docMk/>
          <pc:sldMk cId="2597099861" sldId="515"/>
        </pc:sldMkLst>
        <pc:spChg chg="mod">
          <ac:chgData name="Sean Feldman" userId="c0f75423fe67f72e" providerId="LiveId" clId="{9B31CF42-3E67-433C-97F4-82A38F3CFF2E}" dt="2019-10-14T19:28:36.217" v="789" actId="20577"/>
          <ac:spMkLst>
            <pc:docMk/>
            <pc:sldMk cId="2597099861" sldId="515"/>
            <ac:spMk id="2" creationId="{402D4EAB-0B8F-451E-B7A0-5E994D70EF3D}"/>
          </ac:spMkLst>
        </pc:spChg>
      </pc:sldChg>
      <pc:sldChg chg="modSp add">
        <pc:chgData name="Sean Feldman" userId="c0f75423fe67f72e" providerId="LiveId" clId="{9B31CF42-3E67-433C-97F4-82A38F3CFF2E}" dt="2019-10-14T19:29:43.172" v="808" actId="20577"/>
        <pc:sldMkLst>
          <pc:docMk/>
          <pc:sldMk cId="956531207" sldId="516"/>
        </pc:sldMkLst>
        <pc:spChg chg="mod">
          <ac:chgData name="Sean Feldman" userId="c0f75423fe67f72e" providerId="LiveId" clId="{9B31CF42-3E67-433C-97F4-82A38F3CFF2E}" dt="2019-10-14T19:29:43.172" v="808" actId="20577"/>
          <ac:spMkLst>
            <pc:docMk/>
            <pc:sldMk cId="956531207" sldId="516"/>
            <ac:spMk id="2" creationId="{6B36F95C-BC6D-4B39-A9F9-8CE8A4E227A2}"/>
          </ac:spMkLst>
        </pc:spChg>
      </pc:sldChg>
      <pc:sldChg chg="modSp add modNotesTx">
        <pc:chgData name="Sean Feldman" userId="c0f75423fe67f72e" providerId="LiveId" clId="{9B31CF42-3E67-433C-97F4-82A38F3CFF2E}" dt="2019-10-15T21:20:01.150" v="2707" actId="20577"/>
        <pc:sldMkLst>
          <pc:docMk/>
          <pc:sldMk cId="366700064" sldId="517"/>
        </pc:sldMkLst>
        <pc:spChg chg="mod">
          <ac:chgData name="Sean Feldman" userId="c0f75423fe67f72e" providerId="LiveId" clId="{9B31CF42-3E67-433C-97F4-82A38F3CFF2E}" dt="2019-10-14T19:30:14.792" v="817" actId="20577"/>
          <ac:spMkLst>
            <pc:docMk/>
            <pc:sldMk cId="366700064" sldId="517"/>
            <ac:spMk id="2" creationId="{9C13B1B8-C4F3-460F-B7AE-8B344C66CFBA}"/>
          </ac:spMkLst>
        </pc:spChg>
      </pc:sldChg>
      <pc:sldChg chg="modSp add modNotesTx">
        <pc:chgData name="Sean Feldman" userId="c0f75423fe67f72e" providerId="LiveId" clId="{9B31CF42-3E67-433C-97F4-82A38F3CFF2E}" dt="2019-10-14T19:32:33.203" v="847" actId="20577"/>
        <pc:sldMkLst>
          <pc:docMk/>
          <pc:sldMk cId="935287286" sldId="518"/>
        </pc:sldMkLst>
        <pc:spChg chg="mod">
          <ac:chgData name="Sean Feldman" userId="c0f75423fe67f72e" providerId="LiveId" clId="{9B31CF42-3E67-433C-97F4-82A38F3CFF2E}" dt="2019-10-14T19:32:33.203" v="847" actId="20577"/>
          <ac:spMkLst>
            <pc:docMk/>
            <pc:sldMk cId="935287286" sldId="518"/>
            <ac:spMk id="2" creationId="{D59A8E2C-1A12-4C68-906E-42EB2BA020EF}"/>
          </ac:spMkLst>
        </pc:spChg>
      </pc:sldChg>
      <pc:sldChg chg="modSp add">
        <pc:chgData name="Sean Feldman" userId="c0f75423fe67f72e" providerId="LiveId" clId="{9B31CF42-3E67-433C-97F4-82A38F3CFF2E}" dt="2019-10-14T19:32:55.296" v="870" actId="20577"/>
        <pc:sldMkLst>
          <pc:docMk/>
          <pc:sldMk cId="1969415790" sldId="519"/>
        </pc:sldMkLst>
        <pc:spChg chg="mod">
          <ac:chgData name="Sean Feldman" userId="c0f75423fe67f72e" providerId="LiveId" clId="{9B31CF42-3E67-433C-97F4-82A38F3CFF2E}" dt="2019-10-14T19:32:55.296" v="870" actId="20577"/>
          <ac:spMkLst>
            <pc:docMk/>
            <pc:sldMk cId="1969415790" sldId="519"/>
            <ac:spMk id="2" creationId="{829D3E65-750F-4A5D-BA41-0AA2A2CF75A7}"/>
          </ac:spMkLst>
        </pc:spChg>
      </pc:sldChg>
      <pc:sldChg chg="modSp add modNotesTx">
        <pc:chgData name="Sean Feldman" userId="c0f75423fe67f72e" providerId="LiveId" clId="{9B31CF42-3E67-433C-97F4-82A38F3CFF2E}" dt="2019-10-16T04:10:48.208" v="3222" actId="20577"/>
        <pc:sldMkLst>
          <pc:docMk/>
          <pc:sldMk cId="2850071055" sldId="520"/>
        </pc:sldMkLst>
        <pc:spChg chg="mod">
          <ac:chgData name="Sean Feldman" userId="c0f75423fe67f72e" providerId="LiveId" clId="{9B31CF42-3E67-433C-97F4-82A38F3CFF2E}" dt="2019-10-14T19:33:46.848" v="908"/>
          <ac:spMkLst>
            <pc:docMk/>
            <pc:sldMk cId="2850071055" sldId="520"/>
            <ac:spMk id="2" creationId="{DA3796A2-D021-491C-8FD5-F26B368CE23F}"/>
          </ac:spMkLst>
        </pc:spChg>
        <pc:spChg chg="mod">
          <ac:chgData name="Sean Feldman" userId="c0f75423fe67f72e" providerId="LiveId" clId="{9B31CF42-3E67-433C-97F4-82A38F3CFF2E}" dt="2019-10-16T04:10:48.208" v="3222" actId="20577"/>
          <ac:spMkLst>
            <pc:docMk/>
            <pc:sldMk cId="2850071055" sldId="520"/>
            <ac:spMk id="3" creationId="{6B9AA3C5-F64E-4190-88AF-1D8E66BDA0DA}"/>
          </ac:spMkLst>
        </pc:spChg>
      </pc:sldChg>
      <pc:sldChg chg="modSp add">
        <pc:chgData name="Sean Feldman" userId="c0f75423fe67f72e" providerId="LiveId" clId="{9B31CF42-3E67-433C-97F4-82A38F3CFF2E}" dt="2019-10-16T04:21:39.483" v="3270" actId="20577"/>
        <pc:sldMkLst>
          <pc:docMk/>
          <pc:sldMk cId="2147213457" sldId="521"/>
        </pc:sldMkLst>
        <pc:spChg chg="mod">
          <ac:chgData name="Sean Feldman" userId="c0f75423fe67f72e" providerId="LiveId" clId="{9B31CF42-3E67-433C-97F4-82A38F3CFF2E}" dt="2019-10-14T19:35:20.240" v="953" actId="20577"/>
          <ac:spMkLst>
            <pc:docMk/>
            <pc:sldMk cId="2147213457" sldId="521"/>
            <ac:spMk id="2" creationId="{10E0FFFE-5C7C-4691-89B9-E4DE3591B606}"/>
          </ac:spMkLst>
        </pc:spChg>
        <pc:spChg chg="mod">
          <ac:chgData name="Sean Feldman" userId="c0f75423fe67f72e" providerId="LiveId" clId="{9B31CF42-3E67-433C-97F4-82A38F3CFF2E}" dt="2019-10-16T04:21:39.483" v="3270" actId="20577"/>
          <ac:spMkLst>
            <pc:docMk/>
            <pc:sldMk cId="2147213457" sldId="521"/>
            <ac:spMk id="3" creationId="{84F8B646-B956-48AB-94E4-B77F3C30A14F}"/>
          </ac:spMkLst>
        </pc:spChg>
      </pc:sldChg>
      <pc:sldChg chg="modSp add">
        <pc:chgData name="Sean Feldman" userId="c0f75423fe67f72e" providerId="LiveId" clId="{9B31CF42-3E67-433C-97F4-82A38F3CFF2E}" dt="2019-10-14T19:36:33.024" v="964" actId="20577"/>
        <pc:sldMkLst>
          <pc:docMk/>
          <pc:sldMk cId="631459766" sldId="522"/>
        </pc:sldMkLst>
        <pc:spChg chg="mod">
          <ac:chgData name="Sean Feldman" userId="c0f75423fe67f72e" providerId="LiveId" clId="{9B31CF42-3E67-433C-97F4-82A38F3CFF2E}" dt="2019-10-14T19:36:33.024" v="964" actId="20577"/>
          <ac:spMkLst>
            <pc:docMk/>
            <pc:sldMk cId="631459766" sldId="522"/>
            <ac:spMk id="2" creationId="{A87070F0-DD0D-43A3-899C-A56351A0A385}"/>
          </ac:spMkLst>
        </pc:spChg>
      </pc:sldChg>
      <pc:sldChg chg="modSp add">
        <pc:chgData name="Sean Feldman" userId="c0f75423fe67f72e" providerId="LiveId" clId="{9B31CF42-3E67-433C-97F4-82A38F3CFF2E}" dt="2019-10-16T05:26:54.268" v="3491" actId="6549"/>
        <pc:sldMkLst>
          <pc:docMk/>
          <pc:sldMk cId="2710820164" sldId="523"/>
        </pc:sldMkLst>
        <pc:spChg chg="mod">
          <ac:chgData name="Sean Feldman" userId="c0f75423fe67f72e" providerId="LiveId" clId="{9B31CF42-3E67-433C-97F4-82A38F3CFF2E}" dt="2019-10-16T04:27:51.611" v="3321" actId="20577"/>
          <ac:spMkLst>
            <pc:docMk/>
            <pc:sldMk cId="2710820164" sldId="523"/>
            <ac:spMk id="2" creationId="{0F90F849-ED8D-4BFA-8698-052566ABBFE3}"/>
          </ac:spMkLst>
        </pc:spChg>
        <pc:spChg chg="mod">
          <ac:chgData name="Sean Feldman" userId="c0f75423fe67f72e" providerId="LiveId" clId="{9B31CF42-3E67-433C-97F4-82A38F3CFF2E}" dt="2019-10-16T05:26:54.268" v="3491" actId="6549"/>
          <ac:spMkLst>
            <pc:docMk/>
            <pc:sldMk cId="2710820164" sldId="523"/>
            <ac:spMk id="3" creationId="{4E822C2F-00C0-4BBC-962C-F6ED231DB4A1}"/>
          </ac:spMkLst>
        </pc:spChg>
      </pc:sldChg>
      <pc:sldChg chg="addSp delSp modSp add del">
        <pc:chgData name="Sean Feldman" userId="c0f75423fe67f72e" providerId="LiveId" clId="{9B31CF42-3E67-433C-97F4-82A38F3CFF2E}" dt="2019-10-16T04:27:55.485" v="3322" actId="47"/>
        <pc:sldMkLst>
          <pc:docMk/>
          <pc:sldMk cId="953580852" sldId="524"/>
        </pc:sldMkLst>
        <pc:spChg chg="del">
          <ac:chgData name="Sean Feldman" userId="c0f75423fe67f72e" providerId="LiveId" clId="{9B31CF42-3E67-433C-97F4-82A38F3CFF2E}" dt="2019-10-14T19:37:09.846" v="998"/>
          <ac:spMkLst>
            <pc:docMk/>
            <pc:sldMk cId="953580852" sldId="524"/>
            <ac:spMk id="2" creationId="{4341C895-5554-47EA-9047-82352D84D144}"/>
          </ac:spMkLst>
        </pc:spChg>
        <pc:spChg chg="del">
          <ac:chgData name="Sean Feldman" userId="c0f75423fe67f72e" providerId="LiveId" clId="{9B31CF42-3E67-433C-97F4-82A38F3CFF2E}" dt="2019-10-14T19:37:09.846" v="998"/>
          <ac:spMkLst>
            <pc:docMk/>
            <pc:sldMk cId="953580852" sldId="524"/>
            <ac:spMk id="3" creationId="{B576CBA1-138A-41AC-B475-21DF9F9FB6DD}"/>
          </ac:spMkLst>
        </pc:spChg>
        <pc:spChg chg="add mod">
          <ac:chgData name="Sean Feldman" userId="c0f75423fe67f72e" providerId="LiveId" clId="{9B31CF42-3E67-433C-97F4-82A38F3CFF2E}" dt="2019-10-14T19:37:22.814" v="1046" actId="20577"/>
          <ac:spMkLst>
            <pc:docMk/>
            <pc:sldMk cId="953580852" sldId="524"/>
            <ac:spMk id="4" creationId="{B7CDEA66-7207-441F-B2E8-1667EE855F43}"/>
          </ac:spMkLst>
        </pc:spChg>
        <pc:spChg chg="add mod">
          <ac:chgData name="Sean Feldman" userId="c0f75423fe67f72e" providerId="LiveId" clId="{9B31CF42-3E67-433C-97F4-82A38F3CFF2E}" dt="2019-10-14T19:37:26.289" v="1050" actId="20577"/>
          <ac:spMkLst>
            <pc:docMk/>
            <pc:sldMk cId="953580852" sldId="524"/>
            <ac:spMk id="5" creationId="{B5A066A9-1DC4-4542-907E-7E28DFE273B0}"/>
          </ac:spMkLst>
        </pc:spChg>
      </pc:sldChg>
      <pc:sldChg chg="addSp delSp modSp add del">
        <pc:chgData name="Sean Feldman" userId="c0f75423fe67f72e" providerId="LiveId" clId="{9B31CF42-3E67-433C-97F4-82A38F3CFF2E}" dt="2019-10-14T19:37:58.461" v="1053" actId="47"/>
        <pc:sldMkLst>
          <pc:docMk/>
          <pc:sldMk cId="1228235323" sldId="525"/>
        </pc:sldMkLst>
        <pc:spChg chg="del">
          <ac:chgData name="Sean Feldman" userId="c0f75423fe67f72e" providerId="LiveId" clId="{9B31CF42-3E67-433C-97F4-82A38F3CFF2E}" dt="2019-10-14T19:37:50.251" v="1052"/>
          <ac:spMkLst>
            <pc:docMk/>
            <pc:sldMk cId="1228235323" sldId="525"/>
            <ac:spMk id="2" creationId="{427B5BE8-40B4-42A3-A131-85A450FA4A7F}"/>
          </ac:spMkLst>
        </pc:spChg>
        <pc:spChg chg="del">
          <ac:chgData name="Sean Feldman" userId="c0f75423fe67f72e" providerId="LiveId" clId="{9B31CF42-3E67-433C-97F4-82A38F3CFF2E}" dt="2019-10-14T19:37:50.251" v="1052"/>
          <ac:spMkLst>
            <pc:docMk/>
            <pc:sldMk cId="1228235323" sldId="525"/>
            <ac:spMk id="3" creationId="{E577A2CD-3F66-4AF1-8D34-BF53903B7ABF}"/>
          </ac:spMkLst>
        </pc:spChg>
        <pc:spChg chg="add mod">
          <ac:chgData name="Sean Feldman" userId="c0f75423fe67f72e" providerId="LiveId" clId="{9B31CF42-3E67-433C-97F4-82A38F3CFF2E}" dt="2019-10-14T19:37:50.251" v="1052"/>
          <ac:spMkLst>
            <pc:docMk/>
            <pc:sldMk cId="1228235323" sldId="525"/>
            <ac:spMk id="4" creationId="{BEF30B02-A338-4282-94F9-A0FE7931D426}"/>
          </ac:spMkLst>
        </pc:spChg>
        <pc:spChg chg="add mod">
          <ac:chgData name="Sean Feldman" userId="c0f75423fe67f72e" providerId="LiveId" clId="{9B31CF42-3E67-433C-97F4-82A38F3CFF2E}" dt="2019-10-14T19:37:50.251" v="1052"/>
          <ac:spMkLst>
            <pc:docMk/>
            <pc:sldMk cId="1228235323" sldId="525"/>
            <ac:spMk id="5" creationId="{C23DE58B-8714-47E9-9BCD-2889DC315276}"/>
          </ac:spMkLst>
        </pc:spChg>
      </pc:sldChg>
      <pc:sldChg chg="addSp delSp modSp add modAnim">
        <pc:chgData name="Sean Feldman" userId="c0f75423fe67f72e" providerId="LiveId" clId="{9B31CF42-3E67-433C-97F4-82A38F3CFF2E}" dt="2019-10-16T04:28:13.234" v="3324" actId="478"/>
        <pc:sldMkLst>
          <pc:docMk/>
          <pc:sldMk cId="3876663743" sldId="525"/>
        </pc:sldMkLst>
        <pc:spChg chg="mod">
          <ac:chgData name="Sean Feldman" userId="c0f75423fe67f72e" providerId="LiveId" clId="{9B31CF42-3E67-433C-97F4-82A38F3CFF2E}" dt="2019-10-14T19:38:04.217" v="1061" actId="20577"/>
          <ac:spMkLst>
            <pc:docMk/>
            <pc:sldMk cId="3876663743" sldId="525"/>
            <ac:spMk id="2" creationId="{0F90F849-ED8D-4BFA-8698-052566ABBFE3}"/>
          </ac:spMkLst>
        </pc:spChg>
        <pc:picChg chg="add del">
          <ac:chgData name="Sean Feldman" userId="c0f75423fe67f72e" providerId="LiveId" clId="{9B31CF42-3E67-433C-97F4-82A38F3CFF2E}" dt="2019-10-16T04:28:13.234" v="3324" actId="478"/>
          <ac:picMkLst>
            <pc:docMk/>
            <pc:sldMk cId="3876663743" sldId="525"/>
            <ac:picMk id="4" creationId="{96DF7240-7974-4F48-9340-49316CFF1661}"/>
          </ac:picMkLst>
        </pc:picChg>
      </pc:sldChg>
      <pc:sldChg chg="addSp delSp add modAnim modNotesTx">
        <pc:chgData name="Sean Feldman" userId="c0f75423fe67f72e" providerId="LiveId" clId="{9B31CF42-3E67-433C-97F4-82A38F3CFF2E}" dt="2019-10-14T19:39:55.353" v="1102" actId="20577"/>
        <pc:sldMkLst>
          <pc:docMk/>
          <pc:sldMk cId="1011607035" sldId="526"/>
        </pc:sldMkLst>
        <pc:spChg chg="del">
          <ac:chgData name="Sean Feldman" userId="c0f75423fe67f72e" providerId="LiveId" clId="{9B31CF42-3E67-433C-97F4-82A38F3CFF2E}" dt="2019-10-14T19:39:15.101" v="1063"/>
          <ac:spMkLst>
            <pc:docMk/>
            <pc:sldMk cId="1011607035" sldId="526"/>
            <ac:spMk id="2" creationId="{7CCCCC31-916D-4001-AAA1-7162475E9BA1}"/>
          </ac:spMkLst>
        </pc:spChg>
        <pc:spChg chg="del">
          <ac:chgData name="Sean Feldman" userId="c0f75423fe67f72e" providerId="LiveId" clId="{9B31CF42-3E67-433C-97F4-82A38F3CFF2E}" dt="2019-10-14T19:39:15.101" v="1063"/>
          <ac:spMkLst>
            <pc:docMk/>
            <pc:sldMk cId="1011607035" sldId="526"/>
            <ac:spMk id="3" creationId="{16B76B65-E30F-46EA-B48F-CC70C1120DAC}"/>
          </ac:spMkLst>
        </pc:spChg>
        <pc:picChg chg="add">
          <ac:chgData name="Sean Feldman" userId="c0f75423fe67f72e" providerId="LiveId" clId="{9B31CF42-3E67-433C-97F4-82A38F3CFF2E}" dt="2019-10-14T19:39:16.030" v="1064"/>
          <ac:picMkLst>
            <pc:docMk/>
            <pc:sldMk cId="1011607035" sldId="526"/>
            <ac:picMk id="4" creationId="{B6DFE818-DF70-4F77-9212-C9D56FF6078D}"/>
          </ac:picMkLst>
        </pc:picChg>
        <pc:picChg chg="add">
          <ac:chgData name="Sean Feldman" userId="c0f75423fe67f72e" providerId="LiveId" clId="{9B31CF42-3E67-433C-97F4-82A38F3CFF2E}" dt="2019-10-14T19:39:16.030" v="1064"/>
          <ac:picMkLst>
            <pc:docMk/>
            <pc:sldMk cId="1011607035" sldId="526"/>
            <ac:picMk id="5" creationId="{BC1CC3E3-96A6-4695-96E1-DC2310E62357}"/>
          </ac:picMkLst>
        </pc:picChg>
        <pc:picChg chg="add">
          <ac:chgData name="Sean Feldman" userId="c0f75423fe67f72e" providerId="LiveId" clId="{9B31CF42-3E67-433C-97F4-82A38F3CFF2E}" dt="2019-10-14T19:39:16.030" v="1064"/>
          <ac:picMkLst>
            <pc:docMk/>
            <pc:sldMk cId="1011607035" sldId="526"/>
            <ac:picMk id="6" creationId="{8450E72C-3037-412D-842D-458CC09682D9}"/>
          </ac:picMkLst>
        </pc:picChg>
      </pc:sldChg>
      <pc:sldChg chg="addSp modSp add del">
        <pc:chgData name="Sean Feldman" userId="c0f75423fe67f72e" providerId="LiveId" clId="{9B31CF42-3E67-433C-97F4-82A38F3CFF2E}" dt="2019-10-16T04:54:39.162" v="3490" actId="47"/>
        <pc:sldMkLst>
          <pc:docMk/>
          <pc:sldMk cId="2419389319" sldId="527"/>
        </pc:sldMkLst>
        <pc:spChg chg="add mod">
          <ac:chgData name="Sean Feldman" userId="c0f75423fe67f72e" providerId="LiveId" clId="{9B31CF42-3E67-433C-97F4-82A38F3CFF2E}" dt="2019-10-14T19:40:32.673" v="1137" actId="20577"/>
          <ac:spMkLst>
            <pc:docMk/>
            <pc:sldMk cId="2419389319" sldId="527"/>
            <ac:spMk id="2" creationId="{7A4B99B8-A18B-4BAB-8FCC-EB27E22E1A33}"/>
          </ac:spMkLst>
        </pc:spChg>
      </pc:sldChg>
      <pc:sldChg chg="addSp delSp modSp add modAnim">
        <pc:chgData name="Sean Feldman" userId="c0f75423fe67f72e" providerId="LiveId" clId="{9B31CF42-3E67-433C-97F4-82A38F3CFF2E}" dt="2019-10-14T23:23:03.925" v="1414"/>
        <pc:sldMkLst>
          <pc:docMk/>
          <pc:sldMk cId="1781707988" sldId="528"/>
        </pc:sldMkLst>
        <pc:spChg chg="del">
          <ac:chgData name="Sean Feldman" userId="c0f75423fe67f72e" providerId="LiveId" clId="{9B31CF42-3E67-433C-97F4-82A38F3CFF2E}" dt="2019-10-14T23:07:55.098" v="1280"/>
          <ac:spMkLst>
            <pc:docMk/>
            <pc:sldMk cId="1781707988" sldId="528"/>
            <ac:spMk id="2" creationId="{6169188A-B14C-4DE8-B84C-BD8213960752}"/>
          </ac:spMkLst>
        </pc:spChg>
        <pc:spChg chg="del">
          <ac:chgData name="Sean Feldman" userId="c0f75423fe67f72e" providerId="LiveId" clId="{9B31CF42-3E67-433C-97F4-82A38F3CFF2E}" dt="2019-10-14T23:07:55.098" v="1280"/>
          <ac:spMkLst>
            <pc:docMk/>
            <pc:sldMk cId="1781707988" sldId="528"/>
            <ac:spMk id="3" creationId="{41BE8087-20A5-46D8-B7E1-46C4864E3C4C}"/>
          </ac:spMkLst>
        </pc:spChg>
        <pc:spChg chg="add del mod">
          <ac:chgData name="Sean Feldman" userId="c0f75423fe67f72e" providerId="LiveId" clId="{9B31CF42-3E67-433C-97F4-82A38F3CFF2E}" dt="2019-10-14T23:08:00.830" v="1281"/>
          <ac:spMkLst>
            <pc:docMk/>
            <pc:sldMk cId="1781707988" sldId="528"/>
            <ac:spMk id="4" creationId="{53D6CF9B-FFD3-4EE7-990C-5119B9C7F252}"/>
          </ac:spMkLst>
        </pc:spChg>
        <pc:spChg chg="add del mod">
          <ac:chgData name="Sean Feldman" userId="c0f75423fe67f72e" providerId="LiveId" clId="{9B31CF42-3E67-433C-97F4-82A38F3CFF2E}" dt="2019-10-14T23:08:35.137" v="1302" actId="478"/>
          <ac:spMkLst>
            <pc:docMk/>
            <pc:sldMk cId="1781707988" sldId="528"/>
            <ac:spMk id="5" creationId="{505ED3E7-1255-4B79-BD4A-C72837046BC0}"/>
          </ac:spMkLst>
        </pc:spChg>
        <pc:spChg chg="add mod">
          <ac:chgData name="Sean Feldman" userId="c0f75423fe67f72e" providerId="LiveId" clId="{9B31CF42-3E67-433C-97F4-82A38F3CFF2E}" dt="2019-10-14T23:15:35.799" v="1371" actId="14100"/>
          <ac:spMkLst>
            <pc:docMk/>
            <pc:sldMk cId="1781707988" sldId="528"/>
            <ac:spMk id="6" creationId="{9861BB09-2D6A-4076-B4F8-0B676124B6E1}"/>
          </ac:spMkLst>
        </pc:spChg>
        <pc:spChg chg="add del mod">
          <ac:chgData name="Sean Feldman" userId="c0f75423fe67f72e" providerId="LiveId" clId="{9B31CF42-3E67-433C-97F4-82A38F3CFF2E}" dt="2019-10-14T23:08:37.606" v="1303" actId="478"/>
          <ac:spMkLst>
            <pc:docMk/>
            <pc:sldMk cId="1781707988" sldId="528"/>
            <ac:spMk id="8" creationId="{A9159A10-1CEE-437C-852D-9CF010B36E49}"/>
          </ac:spMkLst>
        </pc:spChg>
        <pc:spChg chg="add del mod">
          <ac:chgData name="Sean Feldman" userId="c0f75423fe67f72e" providerId="LiveId" clId="{9B31CF42-3E67-433C-97F4-82A38F3CFF2E}" dt="2019-10-14T23:09:28.380" v="1367" actId="478"/>
          <ac:spMkLst>
            <pc:docMk/>
            <pc:sldMk cId="1781707988" sldId="528"/>
            <ac:spMk id="9" creationId="{3A6D742B-43DA-44CF-8BFF-599FCCD6BDF8}"/>
          </ac:spMkLst>
        </pc:spChg>
        <pc:spChg chg="add mod">
          <ac:chgData name="Sean Feldman" userId="c0f75423fe67f72e" providerId="LiveId" clId="{9B31CF42-3E67-433C-97F4-82A38F3CFF2E}" dt="2019-10-14T23:15:39.499" v="1372" actId="14100"/>
          <ac:spMkLst>
            <pc:docMk/>
            <pc:sldMk cId="1781707988" sldId="528"/>
            <ac:spMk id="10" creationId="{A2129E99-6A51-4143-B5E6-573E6507CFFD}"/>
          </ac:spMkLst>
        </pc:spChg>
        <pc:picChg chg="add mod">
          <ac:chgData name="Sean Feldman" userId="c0f75423fe67f72e" providerId="LiveId" clId="{9B31CF42-3E67-433C-97F4-82A38F3CFF2E}" dt="2019-10-14T23:22:26.687" v="1410" actId="1076"/>
          <ac:picMkLst>
            <pc:docMk/>
            <pc:sldMk cId="1781707988" sldId="528"/>
            <ac:picMk id="11" creationId="{D60AE4BE-7275-40ED-B407-713E9328F747}"/>
          </ac:picMkLst>
        </pc:picChg>
        <pc:picChg chg="add mod">
          <ac:chgData name="Sean Feldman" userId="c0f75423fe67f72e" providerId="LiveId" clId="{9B31CF42-3E67-433C-97F4-82A38F3CFF2E}" dt="2019-10-14T23:16:28.638" v="1377" actId="1076"/>
          <ac:picMkLst>
            <pc:docMk/>
            <pc:sldMk cId="1781707988" sldId="528"/>
            <ac:picMk id="12" creationId="{D6345C0C-29EE-4851-91D5-95A21243D80B}"/>
          </ac:picMkLst>
        </pc:picChg>
        <pc:picChg chg="add del">
          <ac:chgData name="Sean Feldman" userId="c0f75423fe67f72e" providerId="LiveId" clId="{9B31CF42-3E67-433C-97F4-82A38F3CFF2E}" dt="2019-10-14T23:21:39.221" v="1379" actId="478"/>
          <ac:picMkLst>
            <pc:docMk/>
            <pc:sldMk cId="1781707988" sldId="528"/>
            <ac:picMk id="13" creationId="{644325BF-1276-4DEB-B75B-73C9AEACA9E2}"/>
          </ac:picMkLst>
        </pc:picChg>
        <pc:picChg chg="add mod">
          <ac:chgData name="Sean Feldman" userId="c0f75423fe67f72e" providerId="LiveId" clId="{9B31CF42-3E67-433C-97F4-82A38F3CFF2E}" dt="2019-10-14T23:22:07.343" v="1407" actId="1076"/>
          <ac:picMkLst>
            <pc:docMk/>
            <pc:sldMk cId="1781707988" sldId="528"/>
            <ac:picMk id="14" creationId="{67D84D9A-FE2F-4A64-9E29-52F156E1F11A}"/>
          </ac:picMkLst>
        </pc:picChg>
      </pc:sldChg>
      <pc:sldChg chg="addSp delSp modSp add">
        <pc:chgData name="Sean Feldman" userId="c0f75423fe67f72e" providerId="LiveId" clId="{9B31CF42-3E67-433C-97F4-82A38F3CFF2E}" dt="2019-10-14T23:51:00.253" v="1493" actId="14100"/>
        <pc:sldMkLst>
          <pc:docMk/>
          <pc:sldMk cId="3880150903" sldId="529"/>
        </pc:sldMkLst>
        <pc:spChg chg="del">
          <ac:chgData name="Sean Feldman" userId="c0f75423fe67f72e" providerId="LiveId" clId="{9B31CF42-3E67-433C-97F4-82A38F3CFF2E}" dt="2019-10-14T23:31:14.121" v="1416"/>
          <ac:spMkLst>
            <pc:docMk/>
            <pc:sldMk cId="3880150903" sldId="529"/>
            <ac:spMk id="2" creationId="{6862AABD-487E-4A98-B9C3-A1AA3E9FBEF7}"/>
          </ac:spMkLst>
        </pc:spChg>
        <pc:spChg chg="del">
          <ac:chgData name="Sean Feldman" userId="c0f75423fe67f72e" providerId="LiveId" clId="{9B31CF42-3E67-433C-97F4-82A38F3CFF2E}" dt="2019-10-14T23:31:14.121" v="1416"/>
          <ac:spMkLst>
            <pc:docMk/>
            <pc:sldMk cId="3880150903" sldId="529"/>
            <ac:spMk id="3" creationId="{E57D958D-8142-41BC-AFBD-63D227AA560A}"/>
          </ac:spMkLst>
        </pc:spChg>
        <pc:spChg chg="add mod">
          <ac:chgData name="Sean Feldman" userId="c0f75423fe67f72e" providerId="LiveId" clId="{9B31CF42-3E67-433C-97F4-82A38F3CFF2E}" dt="2019-10-14T23:33:44.701" v="1437" actId="20577"/>
          <ac:spMkLst>
            <pc:docMk/>
            <pc:sldMk cId="3880150903" sldId="529"/>
            <ac:spMk id="6" creationId="{52BD6F19-EE7E-42DA-98F0-0B6CC84C20F4}"/>
          </ac:spMkLst>
        </pc:spChg>
        <pc:spChg chg="add del mod">
          <ac:chgData name="Sean Feldman" userId="c0f75423fe67f72e" providerId="LiveId" clId="{9B31CF42-3E67-433C-97F4-82A38F3CFF2E}" dt="2019-10-14T23:33:48.095" v="1438" actId="478"/>
          <ac:spMkLst>
            <pc:docMk/>
            <pc:sldMk cId="3880150903" sldId="529"/>
            <ac:spMk id="7" creationId="{5563B2C9-E06B-453B-A683-A4E076011C9A}"/>
          </ac:spMkLst>
        </pc:spChg>
        <pc:picChg chg="add mod">
          <ac:chgData name="Sean Feldman" userId="c0f75423fe67f72e" providerId="LiveId" clId="{9B31CF42-3E67-433C-97F4-82A38F3CFF2E}" dt="2019-10-14T23:51:00.253" v="1493" actId="14100"/>
          <ac:picMkLst>
            <pc:docMk/>
            <pc:sldMk cId="3880150903" sldId="529"/>
            <ac:picMk id="4" creationId="{3992690B-674F-408C-8BF2-379361526BEC}"/>
          </ac:picMkLst>
        </pc:picChg>
        <pc:picChg chg="add mod">
          <ac:chgData name="Sean Feldman" userId="c0f75423fe67f72e" providerId="LiveId" clId="{9B31CF42-3E67-433C-97F4-82A38F3CFF2E}" dt="2019-10-14T23:51:00.253" v="1493" actId="14100"/>
          <ac:picMkLst>
            <pc:docMk/>
            <pc:sldMk cId="3880150903" sldId="529"/>
            <ac:picMk id="5" creationId="{D4DCFBB9-9333-4F78-AC6A-6B09E2C17501}"/>
          </ac:picMkLst>
        </pc:picChg>
      </pc:sldChg>
      <pc:sldChg chg="addSp delSp modSp add">
        <pc:chgData name="Sean Feldman" userId="c0f75423fe67f72e" providerId="LiveId" clId="{9B31CF42-3E67-433C-97F4-82A38F3CFF2E}" dt="2019-10-15T00:02:57.435" v="1633"/>
        <pc:sldMkLst>
          <pc:docMk/>
          <pc:sldMk cId="1684423648" sldId="530"/>
        </pc:sldMkLst>
        <pc:spChg chg="add del mod">
          <ac:chgData name="Sean Feldman" userId="c0f75423fe67f72e" providerId="LiveId" clId="{9B31CF42-3E67-433C-97F4-82A38F3CFF2E}" dt="2019-10-14T23:34:21.896" v="1452" actId="478"/>
          <ac:spMkLst>
            <pc:docMk/>
            <pc:sldMk cId="1684423648" sldId="530"/>
            <ac:spMk id="2" creationId="{9F5F0B35-983E-4104-A245-DB100EB68E08}"/>
          </ac:spMkLst>
        </pc:spChg>
        <pc:spChg chg="add mod">
          <ac:chgData name="Sean Feldman" userId="c0f75423fe67f72e" providerId="LiveId" clId="{9B31CF42-3E67-433C-97F4-82A38F3CFF2E}" dt="2019-10-14T23:34:18.318" v="1451" actId="20577"/>
          <ac:spMkLst>
            <pc:docMk/>
            <pc:sldMk cId="1684423648" sldId="530"/>
            <ac:spMk id="4" creationId="{54402B18-84CF-426D-A5A7-519A909B52A0}"/>
          </ac:spMkLst>
        </pc:spChg>
        <pc:picChg chg="add del">
          <ac:chgData name="Sean Feldman" userId="c0f75423fe67f72e" providerId="LiveId" clId="{9B31CF42-3E67-433C-97F4-82A38F3CFF2E}" dt="2019-10-14T23:34:21.896" v="1452" actId="478"/>
          <ac:picMkLst>
            <pc:docMk/>
            <pc:sldMk cId="1684423648" sldId="530"/>
            <ac:picMk id="3" creationId="{8B5BC04B-69BA-4E5D-A2EB-B079584227DE}"/>
          </ac:picMkLst>
        </pc:picChg>
        <pc:picChg chg="add">
          <ac:chgData name="Sean Feldman" userId="c0f75423fe67f72e" providerId="LiveId" clId="{9B31CF42-3E67-433C-97F4-82A38F3CFF2E}" dt="2019-10-15T00:02:57.435" v="1633"/>
          <ac:picMkLst>
            <pc:docMk/>
            <pc:sldMk cId="1684423648" sldId="530"/>
            <ac:picMk id="5" creationId="{BDEF4897-1D69-494C-8E78-34FEFD8B6B72}"/>
          </ac:picMkLst>
        </pc:picChg>
      </pc:sldChg>
      <pc:sldChg chg="addSp modSp add">
        <pc:chgData name="Sean Feldman" userId="c0f75423fe67f72e" providerId="LiveId" clId="{9B31CF42-3E67-433C-97F4-82A38F3CFF2E}" dt="2019-10-15T00:08:47.620" v="1634"/>
        <pc:sldMkLst>
          <pc:docMk/>
          <pc:sldMk cId="4110446610" sldId="531"/>
        </pc:sldMkLst>
        <pc:spChg chg="mod">
          <ac:chgData name="Sean Feldman" userId="c0f75423fe67f72e" providerId="LiveId" clId="{9B31CF42-3E67-433C-97F4-82A38F3CFF2E}" dt="2019-10-14T23:34:35.445" v="1475" actId="20577"/>
          <ac:spMkLst>
            <pc:docMk/>
            <pc:sldMk cId="4110446610" sldId="531"/>
            <ac:spMk id="4" creationId="{54402B18-84CF-426D-A5A7-519A909B52A0}"/>
          </ac:spMkLst>
        </pc:spChg>
        <pc:picChg chg="add">
          <ac:chgData name="Sean Feldman" userId="c0f75423fe67f72e" providerId="LiveId" clId="{9B31CF42-3E67-433C-97F4-82A38F3CFF2E}" dt="2019-10-15T00:08:47.620" v="1634"/>
          <ac:picMkLst>
            <pc:docMk/>
            <pc:sldMk cId="4110446610" sldId="531"/>
            <ac:picMk id="2" creationId="{BADAFF15-61A2-4DC0-8847-ADD7B6A48817}"/>
          </ac:picMkLst>
        </pc:picChg>
      </pc:sldChg>
      <pc:sldChg chg="addSp delSp modSp add modNotesTx">
        <pc:chgData name="Sean Feldman" userId="c0f75423fe67f72e" providerId="LiveId" clId="{9B31CF42-3E67-433C-97F4-82A38F3CFF2E}" dt="2019-10-15T00:26:26.176" v="1886" actId="20577"/>
        <pc:sldMkLst>
          <pc:docMk/>
          <pc:sldMk cId="740647254" sldId="532"/>
        </pc:sldMkLst>
        <pc:spChg chg="del">
          <ac:chgData name="Sean Feldman" userId="c0f75423fe67f72e" providerId="LiveId" clId="{9B31CF42-3E67-433C-97F4-82A38F3CFF2E}" dt="2019-10-14T23:49:55.278" v="1477"/>
          <ac:spMkLst>
            <pc:docMk/>
            <pc:sldMk cId="740647254" sldId="532"/>
            <ac:spMk id="2" creationId="{BD849FF9-55F3-45D1-95EB-B00F49FA56CB}"/>
          </ac:spMkLst>
        </pc:spChg>
        <pc:spChg chg="del">
          <ac:chgData name="Sean Feldman" userId="c0f75423fe67f72e" providerId="LiveId" clId="{9B31CF42-3E67-433C-97F4-82A38F3CFF2E}" dt="2019-10-14T23:49:55.278" v="1477"/>
          <ac:spMkLst>
            <pc:docMk/>
            <pc:sldMk cId="740647254" sldId="532"/>
            <ac:spMk id="3" creationId="{BA51EF70-7EFB-4577-B9CB-9EDDB2F55537}"/>
          </ac:spMkLst>
        </pc:spChg>
        <pc:spChg chg="add mod">
          <ac:chgData name="Sean Feldman" userId="c0f75423fe67f72e" providerId="LiveId" clId="{9B31CF42-3E67-433C-97F4-82A38F3CFF2E}" dt="2019-10-14T23:50:13.229" v="1490" actId="20577"/>
          <ac:spMkLst>
            <pc:docMk/>
            <pc:sldMk cId="740647254" sldId="532"/>
            <ac:spMk id="4" creationId="{6846B4C7-9A5F-457A-BCFB-F25762960423}"/>
          </ac:spMkLst>
        </pc:spChg>
        <pc:picChg chg="add mod">
          <ac:chgData name="Sean Feldman" userId="c0f75423fe67f72e" providerId="LiveId" clId="{9B31CF42-3E67-433C-97F4-82A38F3CFF2E}" dt="2019-10-14T23:51:07.839" v="1494" actId="14100"/>
          <ac:picMkLst>
            <pc:docMk/>
            <pc:sldMk cId="740647254" sldId="532"/>
            <ac:picMk id="5" creationId="{38F4B06B-03B9-43EA-BA20-8D5707239BA1}"/>
          </ac:picMkLst>
        </pc:picChg>
      </pc:sldChg>
      <pc:sldChg chg="addSp delSp modSp add delAnim modNotesTx">
        <pc:chgData name="Sean Feldman" userId="c0f75423fe67f72e" providerId="LiveId" clId="{9B31CF42-3E67-433C-97F4-82A38F3CFF2E}" dt="2019-10-15T00:01:08.024" v="1587" actId="14100"/>
        <pc:sldMkLst>
          <pc:docMk/>
          <pc:sldMk cId="1951824377" sldId="533"/>
        </pc:sldMkLst>
        <pc:spChg chg="mod">
          <ac:chgData name="Sean Feldman" userId="c0f75423fe67f72e" providerId="LiveId" clId="{9B31CF42-3E67-433C-97F4-82A38F3CFF2E}" dt="2019-10-14T23:52:49.827" v="1568" actId="20577"/>
          <ac:spMkLst>
            <pc:docMk/>
            <pc:sldMk cId="1951824377" sldId="533"/>
            <ac:spMk id="6" creationId="{9861BB09-2D6A-4076-B4F8-0B676124B6E1}"/>
          </ac:spMkLst>
        </pc:spChg>
        <pc:spChg chg="mod">
          <ac:chgData name="Sean Feldman" userId="c0f75423fe67f72e" providerId="LiveId" clId="{9B31CF42-3E67-433C-97F4-82A38F3CFF2E}" dt="2019-10-14T23:52:36.919" v="1555" actId="20577"/>
          <ac:spMkLst>
            <pc:docMk/>
            <pc:sldMk cId="1951824377" sldId="533"/>
            <ac:spMk id="10" creationId="{A2129E99-6A51-4143-B5E6-573E6507CFFD}"/>
          </ac:spMkLst>
        </pc:spChg>
        <pc:picChg chg="add del mod">
          <ac:chgData name="Sean Feldman" userId="c0f75423fe67f72e" providerId="LiveId" clId="{9B31CF42-3E67-433C-97F4-82A38F3CFF2E}" dt="2019-10-15T00:00:41.877" v="1581" actId="478"/>
          <ac:picMkLst>
            <pc:docMk/>
            <pc:sldMk cId="1951824377" sldId="533"/>
            <ac:picMk id="2" creationId="{EC88B6F7-43AA-47C0-9A23-C92FA2ACDF04}"/>
          </ac:picMkLst>
        </pc:picChg>
        <pc:picChg chg="add mod">
          <ac:chgData name="Sean Feldman" userId="c0f75423fe67f72e" providerId="LiveId" clId="{9B31CF42-3E67-433C-97F4-82A38F3CFF2E}" dt="2019-10-14T23:58:43.587" v="1580" actId="14100"/>
          <ac:picMkLst>
            <pc:docMk/>
            <pc:sldMk cId="1951824377" sldId="533"/>
            <ac:picMk id="3" creationId="{3B3ABF16-8A04-41BB-A6FC-F125953CF069}"/>
          </ac:picMkLst>
        </pc:picChg>
        <pc:picChg chg="add del mod">
          <ac:chgData name="Sean Feldman" userId="c0f75423fe67f72e" providerId="LiveId" clId="{9B31CF42-3E67-433C-97F4-82A38F3CFF2E}" dt="2019-10-15T00:01:02.440" v="1584" actId="478"/>
          <ac:picMkLst>
            <pc:docMk/>
            <pc:sldMk cId="1951824377" sldId="533"/>
            <ac:picMk id="4" creationId="{27B057ED-9425-4F29-9FBA-592E082083BD}"/>
          </ac:picMkLst>
        </pc:picChg>
        <pc:picChg chg="add mod">
          <ac:chgData name="Sean Feldman" userId="c0f75423fe67f72e" providerId="LiveId" clId="{9B31CF42-3E67-433C-97F4-82A38F3CFF2E}" dt="2019-10-15T00:01:08.024" v="1587" actId="14100"/>
          <ac:picMkLst>
            <pc:docMk/>
            <pc:sldMk cId="1951824377" sldId="533"/>
            <ac:picMk id="5" creationId="{5589B634-5E70-49C9-8C33-44B9FF33FC84}"/>
          </ac:picMkLst>
        </pc:picChg>
        <pc:picChg chg="del">
          <ac:chgData name="Sean Feldman" userId="c0f75423fe67f72e" providerId="LiveId" clId="{9B31CF42-3E67-433C-97F4-82A38F3CFF2E}" dt="2019-10-14T23:52:00.575" v="1502" actId="478"/>
          <ac:picMkLst>
            <pc:docMk/>
            <pc:sldMk cId="1951824377" sldId="533"/>
            <ac:picMk id="11" creationId="{D60AE4BE-7275-40ED-B407-713E9328F747}"/>
          </ac:picMkLst>
        </pc:picChg>
        <pc:picChg chg="del">
          <ac:chgData name="Sean Feldman" userId="c0f75423fe67f72e" providerId="LiveId" clId="{9B31CF42-3E67-433C-97F4-82A38F3CFF2E}" dt="2019-10-14T23:52:02.284" v="1504" actId="478"/>
          <ac:picMkLst>
            <pc:docMk/>
            <pc:sldMk cId="1951824377" sldId="533"/>
            <ac:picMk id="12" creationId="{D6345C0C-29EE-4851-91D5-95A21243D80B}"/>
          </ac:picMkLst>
        </pc:picChg>
        <pc:picChg chg="del">
          <ac:chgData name="Sean Feldman" userId="c0f75423fe67f72e" providerId="LiveId" clId="{9B31CF42-3E67-433C-97F4-82A38F3CFF2E}" dt="2019-10-14T23:52:01.230" v="1503" actId="478"/>
          <ac:picMkLst>
            <pc:docMk/>
            <pc:sldMk cId="1951824377" sldId="533"/>
            <ac:picMk id="14" creationId="{67D84D9A-FE2F-4A64-9E29-52F156E1F11A}"/>
          </ac:picMkLst>
        </pc:picChg>
      </pc:sldChg>
      <pc:sldChg chg="addSp modSp add">
        <pc:chgData name="Sean Feldman" userId="c0f75423fe67f72e" providerId="LiveId" clId="{9B31CF42-3E67-433C-97F4-82A38F3CFF2E}" dt="2019-10-15T00:02:52.075" v="1631"/>
        <pc:sldMkLst>
          <pc:docMk/>
          <pc:sldMk cId="4023031799" sldId="534"/>
        </pc:sldMkLst>
        <pc:spChg chg="mod">
          <ac:chgData name="Sean Feldman" userId="c0f75423fe67f72e" providerId="LiveId" clId="{9B31CF42-3E67-433C-97F4-82A38F3CFF2E}" dt="2019-10-15T00:02:00.521" v="1610" actId="20577"/>
          <ac:spMkLst>
            <pc:docMk/>
            <pc:sldMk cId="4023031799" sldId="534"/>
            <ac:spMk id="4" creationId="{54402B18-84CF-426D-A5A7-519A909B52A0}"/>
          </ac:spMkLst>
        </pc:spChg>
        <pc:picChg chg="add">
          <ac:chgData name="Sean Feldman" userId="c0f75423fe67f72e" providerId="LiveId" clId="{9B31CF42-3E67-433C-97F4-82A38F3CFF2E}" dt="2019-10-15T00:02:52.075" v="1631"/>
          <ac:picMkLst>
            <pc:docMk/>
            <pc:sldMk cId="4023031799" sldId="534"/>
            <ac:picMk id="2" creationId="{981D781B-71A6-4E33-914B-6353280B72C2}"/>
          </ac:picMkLst>
        </pc:picChg>
      </pc:sldChg>
      <pc:sldChg chg="addSp modSp add">
        <pc:chgData name="Sean Feldman" userId="c0f75423fe67f72e" providerId="LiveId" clId="{9B31CF42-3E67-433C-97F4-82A38F3CFF2E}" dt="2019-10-15T00:02:53.780" v="1632"/>
        <pc:sldMkLst>
          <pc:docMk/>
          <pc:sldMk cId="2085839891" sldId="535"/>
        </pc:sldMkLst>
        <pc:spChg chg="mod">
          <ac:chgData name="Sean Feldman" userId="c0f75423fe67f72e" providerId="LiveId" clId="{9B31CF42-3E67-433C-97F4-82A38F3CFF2E}" dt="2019-10-15T00:02:12.970" v="1630" actId="6549"/>
          <ac:spMkLst>
            <pc:docMk/>
            <pc:sldMk cId="2085839891" sldId="535"/>
            <ac:spMk id="4" creationId="{54402B18-84CF-426D-A5A7-519A909B52A0}"/>
          </ac:spMkLst>
        </pc:spChg>
        <pc:picChg chg="add">
          <ac:chgData name="Sean Feldman" userId="c0f75423fe67f72e" providerId="LiveId" clId="{9B31CF42-3E67-433C-97F4-82A38F3CFF2E}" dt="2019-10-15T00:02:53.780" v="1632"/>
          <ac:picMkLst>
            <pc:docMk/>
            <pc:sldMk cId="2085839891" sldId="535"/>
            <ac:picMk id="2" creationId="{74728856-1AED-46AF-957D-7E7BEDE88BAF}"/>
          </ac:picMkLst>
        </pc:picChg>
      </pc:sldChg>
      <pc:sldChg chg="addSp modSp add">
        <pc:chgData name="Sean Feldman" userId="c0f75423fe67f72e" providerId="LiveId" clId="{9B31CF42-3E67-433C-97F4-82A38F3CFF2E}" dt="2019-10-15T00:13:47.539" v="1758" actId="207"/>
        <pc:sldMkLst>
          <pc:docMk/>
          <pc:sldMk cId="1582808516" sldId="536"/>
        </pc:sldMkLst>
        <pc:spChg chg="mod">
          <ac:chgData name="Sean Feldman" userId="c0f75423fe67f72e" providerId="LiveId" clId="{9B31CF42-3E67-433C-97F4-82A38F3CFF2E}" dt="2019-10-15T00:11:01.798" v="1670" actId="20577"/>
          <ac:spMkLst>
            <pc:docMk/>
            <pc:sldMk cId="1582808516" sldId="536"/>
            <ac:spMk id="2" creationId="{F9693EA3-31A8-42A0-88BF-1CBC9C8E8B27}"/>
          </ac:spMkLst>
        </pc:spChg>
        <pc:spChg chg="add mod">
          <ac:chgData name="Sean Feldman" userId="c0f75423fe67f72e" providerId="LiveId" clId="{9B31CF42-3E67-433C-97F4-82A38F3CFF2E}" dt="2019-10-15T00:13:47.539" v="1758" actId="207"/>
          <ac:spMkLst>
            <pc:docMk/>
            <pc:sldMk cId="1582808516" sldId="536"/>
            <ac:spMk id="3" creationId="{6F2DEFC4-0920-4341-82F2-106F0EFD9F58}"/>
          </ac:spMkLst>
        </pc:spChg>
        <pc:spChg chg="add mod">
          <ac:chgData name="Sean Feldman" userId="c0f75423fe67f72e" providerId="LiveId" clId="{9B31CF42-3E67-433C-97F4-82A38F3CFF2E}" dt="2019-10-15T00:13:21.734" v="1755" actId="207"/>
          <ac:spMkLst>
            <pc:docMk/>
            <pc:sldMk cId="1582808516" sldId="536"/>
            <ac:spMk id="4" creationId="{D3CA71CD-1BBC-425A-8255-3AAD9AEB8283}"/>
          </ac:spMkLst>
        </pc:spChg>
        <pc:spChg chg="add mod">
          <ac:chgData name="Sean Feldman" userId="c0f75423fe67f72e" providerId="LiveId" clId="{9B31CF42-3E67-433C-97F4-82A38F3CFF2E}" dt="2019-10-15T00:12:31.895" v="1721" actId="571"/>
          <ac:spMkLst>
            <pc:docMk/>
            <pc:sldMk cId="1582808516" sldId="536"/>
            <ac:spMk id="5" creationId="{3BC618A6-7140-4970-86E4-DBE085CAC3A5}"/>
          </ac:spMkLst>
        </pc:spChg>
        <pc:spChg chg="add mod">
          <ac:chgData name="Sean Feldman" userId="c0f75423fe67f72e" providerId="LiveId" clId="{9B31CF42-3E67-433C-97F4-82A38F3CFF2E}" dt="2019-10-15T00:12:31.895" v="1721" actId="571"/>
          <ac:spMkLst>
            <pc:docMk/>
            <pc:sldMk cId="1582808516" sldId="536"/>
            <ac:spMk id="6" creationId="{CAEA6FC9-CFA6-4AA7-8F4A-2EA307E3305F}"/>
          </ac:spMkLst>
        </pc:spChg>
      </pc:sldChg>
      <pc:sldChg chg="addSp delSp modSp add modAnim modNotesTx">
        <pc:chgData name="Sean Feldman" userId="c0f75423fe67f72e" providerId="LiveId" clId="{9B31CF42-3E67-433C-97F4-82A38F3CFF2E}" dt="2019-10-15T00:15:40.774" v="1807" actId="20577"/>
        <pc:sldMkLst>
          <pc:docMk/>
          <pc:sldMk cId="195570057" sldId="537"/>
        </pc:sldMkLst>
        <pc:spChg chg="del">
          <ac:chgData name="Sean Feldman" userId="c0f75423fe67f72e" providerId="LiveId" clId="{9B31CF42-3E67-433C-97F4-82A38F3CFF2E}" dt="2019-10-15T00:14:36.597" v="1760"/>
          <ac:spMkLst>
            <pc:docMk/>
            <pc:sldMk cId="195570057" sldId="537"/>
            <ac:spMk id="2" creationId="{A06CEDA7-AB8F-4BD9-9340-368C7F1E07BC}"/>
          </ac:spMkLst>
        </pc:spChg>
        <pc:spChg chg="del">
          <ac:chgData name="Sean Feldman" userId="c0f75423fe67f72e" providerId="LiveId" clId="{9B31CF42-3E67-433C-97F4-82A38F3CFF2E}" dt="2019-10-15T00:14:36.597" v="1760"/>
          <ac:spMkLst>
            <pc:docMk/>
            <pc:sldMk cId="195570057" sldId="537"/>
            <ac:spMk id="3" creationId="{FAF93568-143E-43B9-B989-31F7DE579C3C}"/>
          </ac:spMkLst>
        </pc:spChg>
        <pc:spChg chg="add mod">
          <ac:chgData name="Sean Feldman" userId="c0f75423fe67f72e" providerId="LiveId" clId="{9B31CF42-3E67-433C-97F4-82A38F3CFF2E}" dt="2019-10-15T00:15:40.774" v="1807" actId="20577"/>
          <ac:spMkLst>
            <pc:docMk/>
            <pc:sldMk cId="195570057" sldId="537"/>
            <ac:spMk id="4" creationId="{DCA45763-F8D2-4AF4-9E38-AD896E206ADB}"/>
          </ac:spMkLst>
        </pc:spChg>
        <pc:picChg chg="add">
          <ac:chgData name="Sean Feldman" userId="c0f75423fe67f72e" providerId="LiveId" clId="{9B31CF42-3E67-433C-97F4-82A38F3CFF2E}" dt="2019-10-15T00:14:38.599" v="1761"/>
          <ac:picMkLst>
            <pc:docMk/>
            <pc:sldMk cId="195570057" sldId="537"/>
            <ac:picMk id="5" creationId="{9BEA58D2-E8DD-4536-A6C7-BD9AA10A1418}"/>
          </ac:picMkLst>
        </pc:picChg>
      </pc:sldChg>
      <pc:sldChg chg="addSp delSp modSp add">
        <pc:chgData name="Sean Feldman" userId="c0f75423fe67f72e" providerId="LiveId" clId="{9B31CF42-3E67-433C-97F4-82A38F3CFF2E}" dt="2019-10-15T00:23:54.081" v="1849" actId="1076"/>
        <pc:sldMkLst>
          <pc:docMk/>
          <pc:sldMk cId="3243605772" sldId="538"/>
        </pc:sldMkLst>
        <pc:spChg chg="mod">
          <ac:chgData name="Sean Feldman" userId="c0f75423fe67f72e" providerId="LiveId" clId="{9B31CF42-3E67-433C-97F4-82A38F3CFF2E}" dt="2019-10-15T00:22:31.616" v="1833" actId="20577"/>
          <ac:spMkLst>
            <pc:docMk/>
            <pc:sldMk cId="3243605772" sldId="538"/>
            <ac:spMk id="2" creationId="{A174934B-E250-4823-AF20-7C1C7CFD5C71}"/>
          </ac:spMkLst>
        </pc:spChg>
        <pc:picChg chg="add mod">
          <ac:chgData name="Sean Feldman" userId="c0f75423fe67f72e" providerId="LiveId" clId="{9B31CF42-3E67-433C-97F4-82A38F3CFF2E}" dt="2019-10-15T00:22:41.469" v="1836" actId="14100"/>
          <ac:picMkLst>
            <pc:docMk/>
            <pc:sldMk cId="3243605772" sldId="538"/>
            <ac:picMk id="3" creationId="{CD2F38AD-88A6-4EE8-9156-1032148C165F}"/>
          </ac:picMkLst>
        </pc:picChg>
        <pc:picChg chg="add del mod">
          <ac:chgData name="Sean Feldman" userId="c0f75423fe67f72e" providerId="LiveId" clId="{9B31CF42-3E67-433C-97F4-82A38F3CFF2E}" dt="2019-10-15T00:23:04.870" v="1839" actId="478"/>
          <ac:picMkLst>
            <pc:docMk/>
            <pc:sldMk cId="3243605772" sldId="538"/>
            <ac:picMk id="4" creationId="{6F4A5490-A337-429A-8525-DADA2C53234D}"/>
          </ac:picMkLst>
        </pc:picChg>
        <pc:picChg chg="add del mod">
          <ac:chgData name="Sean Feldman" userId="c0f75423fe67f72e" providerId="LiveId" clId="{9B31CF42-3E67-433C-97F4-82A38F3CFF2E}" dt="2019-10-15T00:23:26.121" v="1844" actId="478"/>
          <ac:picMkLst>
            <pc:docMk/>
            <pc:sldMk cId="3243605772" sldId="538"/>
            <ac:picMk id="5" creationId="{0111E212-E3FF-48A6-8A3E-381C77EB35FA}"/>
          </ac:picMkLst>
        </pc:picChg>
        <pc:picChg chg="add del mod">
          <ac:chgData name="Sean Feldman" userId="c0f75423fe67f72e" providerId="LiveId" clId="{9B31CF42-3E67-433C-97F4-82A38F3CFF2E}" dt="2019-10-15T00:23:37.240" v="1847" actId="478"/>
          <ac:picMkLst>
            <pc:docMk/>
            <pc:sldMk cId="3243605772" sldId="538"/>
            <ac:picMk id="6" creationId="{37365D4B-731A-4E7A-9B44-28406BB30760}"/>
          </ac:picMkLst>
        </pc:picChg>
        <pc:picChg chg="add mod">
          <ac:chgData name="Sean Feldman" userId="c0f75423fe67f72e" providerId="LiveId" clId="{9B31CF42-3E67-433C-97F4-82A38F3CFF2E}" dt="2019-10-15T00:23:34.584" v="1846" actId="1076"/>
          <ac:picMkLst>
            <pc:docMk/>
            <pc:sldMk cId="3243605772" sldId="538"/>
            <ac:picMk id="7" creationId="{274ACE05-9C2B-4F31-BA05-72945FB7A482}"/>
          </ac:picMkLst>
        </pc:picChg>
        <pc:picChg chg="add mod">
          <ac:chgData name="Sean Feldman" userId="c0f75423fe67f72e" providerId="LiveId" clId="{9B31CF42-3E67-433C-97F4-82A38F3CFF2E}" dt="2019-10-15T00:23:54.081" v="1849" actId="1076"/>
          <ac:picMkLst>
            <pc:docMk/>
            <pc:sldMk cId="3243605772" sldId="538"/>
            <ac:picMk id="8" creationId="{CA810624-DE8C-42B8-942B-81553F432051}"/>
          </ac:picMkLst>
        </pc:picChg>
      </pc:sldChg>
      <pc:sldChg chg="addSp delSp modSp add">
        <pc:chgData name="Sean Feldman" userId="c0f75423fe67f72e" providerId="LiveId" clId="{9B31CF42-3E67-433C-97F4-82A38F3CFF2E}" dt="2019-10-15T00:24:57.278" v="1859"/>
        <pc:sldMkLst>
          <pc:docMk/>
          <pc:sldMk cId="969011329" sldId="539"/>
        </pc:sldMkLst>
        <pc:spChg chg="mod">
          <ac:chgData name="Sean Feldman" userId="c0f75423fe67f72e" providerId="LiveId" clId="{9B31CF42-3E67-433C-97F4-82A38F3CFF2E}" dt="2019-10-15T00:24:05.287" v="1851" actId="6549"/>
          <ac:spMkLst>
            <pc:docMk/>
            <pc:sldMk cId="969011329" sldId="539"/>
            <ac:spMk id="2" creationId="{A174934B-E250-4823-AF20-7C1C7CFD5C71}"/>
          </ac:spMkLst>
        </pc:spChg>
        <pc:picChg chg="add del">
          <ac:chgData name="Sean Feldman" userId="c0f75423fe67f72e" providerId="LiveId" clId="{9B31CF42-3E67-433C-97F4-82A38F3CFF2E}" dt="2019-10-15T00:24:56.853" v="1858" actId="478"/>
          <ac:picMkLst>
            <pc:docMk/>
            <pc:sldMk cId="969011329" sldId="539"/>
            <ac:picMk id="3" creationId="{CD2F38AD-88A6-4EE8-9156-1032148C165F}"/>
          </ac:picMkLst>
        </pc:picChg>
        <pc:picChg chg="add del mod">
          <ac:chgData name="Sean Feldman" userId="c0f75423fe67f72e" providerId="LiveId" clId="{9B31CF42-3E67-433C-97F4-82A38F3CFF2E}" dt="2019-10-15T00:24:55.463" v="1857"/>
          <ac:picMkLst>
            <pc:docMk/>
            <pc:sldMk cId="969011329" sldId="539"/>
            <ac:picMk id="4" creationId="{8105B1CF-7B4A-47AA-A961-D41DEE969270}"/>
          </ac:picMkLst>
        </pc:picChg>
        <pc:picChg chg="add">
          <ac:chgData name="Sean Feldman" userId="c0f75423fe67f72e" providerId="LiveId" clId="{9B31CF42-3E67-433C-97F4-82A38F3CFF2E}" dt="2019-10-15T00:24:57.278" v="1859"/>
          <ac:picMkLst>
            <pc:docMk/>
            <pc:sldMk cId="969011329" sldId="539"/>
            <ac:picMk id="9" creationId="{CA6D1311-3C8F-4E91-8AE9-74FA6DCCD707}"/>
          </ac:picMkLst>
        </pc:picChg>
      </pc:sldChg>
      <pc:sldChg chg="addSp delSp modSp add modNotesTx">
        <pc:chgData name="Sean Feldman" userId="c0f75423fe67f72e" providerId="LiveId" clId="{9B31CF42-3E67-433C-97F4-82A38F3CFF2E}" dt="2019-10-15T00:26:54.357" v="1912" actId="20577"/>
        <pc:sldMkLst>
          <pc:docMk/>
          <pc:sldMk cId="4081758911" sldId="540"/>
        </pc:sldMkLst>
        <pc:spChg chg="del">
          <ac:chgData name="Sean Feldman" userId="c0f75423fe67f72e" providerId="LiveId" clId="{9B31CF42-3E67-433C-97F4-82A38F3CFF2E}" dt="2019-10-15T00:25:38.500" v="1861"/>
          <ac:spMkLst>
            <pc:docMk/>
            <pc:sldMk cId="4081758911" sldId="540"/>
            <ac:spMk id="2" creationId="{0D8B52A2-DD58-43A7-9849-54D3BD9EDB75}"/>
          </ac:spMkLst>
        </pc:spChg>
        <pc:spChg chg="del">
          <ac:chgData name="Sean Feldman" userId="c0f75423fe67f72e" providerId="LiveId" clId="{9B31CF42-3E67-433C-97F4-82A38F3CFF2E}" dt="2019-10-15T00:25:38.500" v="1861"/>
          <ac:spMkLst>
            <pc:docMk/>
            <pc:sldMk cId="4081758911" sldId="540"/>
            <ac:spMk id="3" creationId="{E18DCC3E-51E5-4511-97F9-E34A9536A920}"/>
          </ac:spMkLst>
        </pc:spChg>
        <pc:spChg chg="add mod">
          <ac:chgData name="Sean Feldman" userId="c0f75423fe67f72e" providerId="LiveId" clId="{9B31CF42-3E67-433C-97F4-82A38F3CFF2E}" dt="2019-10-15T00:25:45.191" v="1878" actId="20577"/>
          <ac:spMkLst>
            <pc:docMk/>
            <pc:sldMk cId="4081758911" sldId="540"/>
            <ac:spMk id="4" creationId="{325B930E-05E4-4CC6-BFA6-6879C8979741}"/>
          </ac:spMkLst>
        </pc:spChg>
        <pc:spChg chg="add mod">
          <ac:chgData name="Sean Feldman" userId="c0f75423fe67f72e" providerId="LiveId" clId="{9B31CF42-3E67-433C-97F4-82A38F3CFF2E}" dt="2019-10-15T00:26:54.357" v="1912" actId="20577"/>
          <ac:spMkLst>
            <pc:docMk/>
            <pc:sldMk cId="4081758911" sldId="540"/>
            <ac:spMk id="5" creationId="{BFAABB02-6EBC-4A74-811C-4A51333F02E7}"/>
          </ac:spMkLst>
        </pc:spChg>
      </pc:sldChg>
      <pc:sldChg chg="addSp delSp modSp add">
        <pc:chgData name="Sean Feldman" userId="c0f75423fe67f72e" providerId="LiveId" clId="{9B31CF42-3E67-433C-97F4-82A38F3CFF2E}" dt="2019-10-15T04:24:26.120" v="1947" actId="20577"/>
        <pc:sldMkLst>
          <pc:docMk/>
          <pc:sldMk cId="602255212" sldId="541"/>
        </pc:sldMkLst>
        <pc:spChg chg="del">
          <ac:chgData name="Sean Feldman" userId="c0f75423fe67f72e" providerId="LiveId" clId="{9B31CF42-3E67-433C-97F4-82A38F3CFF2E}" dt="2019-10-15T04:23:35.898" v="1914"/>
          <ac:spMkLst>
            <pc:docMk/>
            <pc:sldMk cId="602255212" sldId="541"/>
            <ac:spMk id="2" creationId="{96A9A320-A1BD-4871-B406-F0512A01DCAC}"/>
          </ac:spMkLst>
        </pc:spChg>
        <pc:spChg chg="del">
          <ac:chgData name="Sean Feldman" userId="c0f75423fe67f72e" providerId="LiveId" clId="{9B31CF42-3E67-433C-97F4-82A38F3CFF2E}" dt="2019-10-15T04:23:35.898" v="1914"/>
          <ac:spMkLst>
            <pc:docMk/>
            <pc:sldMk cId="602255212" sldId="541"/>
            <ac:spMk id="3" creationId="{70656CEF-3F9A-459F-970A-11A4A612B4AC}"/>
          </ac:spMkLst>
        </pc:spChg>
        <pc:spChg chg="add mod">
          <ac:chgData name="Sean Feldman" userId="c0f75423fe67f72e" providerId="LiveId" clId="{9B31CF42-3E67-433C-97F4-82A38F3CFF2E}" dt="2019-10-15T04:24:26.120" v="1947" actId="20577"/>
          <ac:spMkLst>
            <pc:docMk/>
            <pc:sldMk cId="602255212" sldId="541"/>
            <ac:spMk id="4" creationId="{18BEBDD6-410F-499E-A991-E401EFCC8EBD}"/>
          </ac:spMkLst>
        </pc:spChg>
        <pc:picChg chg="add mod">
          <ac:chgData name="Sean Feldman" userId="c0f75423fe67f72e" providerId="LiveId" clId="{9B31CF42-3E67-433C-97F4-82A38F3CFF2E}" dt="2019-10-15T04:23:59.671" v="1937" actId="14100"/>
          <ac:picMkLst>
            <pc:docMk/>
            <pc:sldMk cId="602255212" sldId="541"/>
            <ac:picMk id="5" creationId="{BFE41654-96D4-46E7-A42C-E88C41754ECC}"/>
          </ac:picMkLst>
        </pc:picChg>
        <pc:picChg chg="add mod">
          <ac:chgData name="Sean Feldman" userId="c0f75423fe67f72e" providerId="LiveId" clId="{9B31CF42-3E67-433C-97F4-82A38F3CFF2E}" dt="2019-10-15T04:24:11.662" v="1939" actId="1076"/>
          <ac:picMkLst>
            <pc:docMk/>
            <pc:sldMk cId="602255212" sldId="541"/>
            <ac:picMk id="6" creationId="{7B6F97C8-E1AD-416C-9C1E-3A228A0B18AA}"/>
          </ac:picMkLst>
        </pc:picChg>
      </pc:sldChg>
      <pc:sldChg chg="addSp delSp modSp add">
        <pc:chgData name="Sean Feldman" userId="c0f75423fe67f72e" providerId="LiveId" clId="{9B31CF42-3E67-433C-97F4-82A38F3CFF2E}" dt="2019-10-15T04:25:26.731" v="1956" actId="1076"/>
        <pc:sldMkLst>
          <pc:docMk/>
          <pc:sldMk cId="3037848057" sldId="542"/>
        </pc:sldMkLst>
        <pc:spChg chg="mod">
          <ac:chgData name="Sean Feldman" userId="c0f75423fe67f72e" providerId="LiveId" clId="{9B31CF42-3E67-433C-97F4-82A38F3CFF2E}" dt="2019-10-15T04:24:29.010" v="1949" actId="20577"/>
          <ac:spMkLst>
            <pc:docMk/>
            <pc:sldMk cId="3037848057" sldId="542"/>
            <ac:spMk id="4" creationId="{18BEBDD6-410F-499E-A991-E401EFCC8EBD}"/>
          </ac:spMkLst>
        </pc:spChg>
        <pc:picChg chg="add del mod">
          <ac:chgData name="Sean Feldman" userId="c0f75423fe67f72e" providerId="LiveId" clId="{9B31CF42-3E67-433C-97F4-82A38F3CFF2E}" dt="2019-10-15T04:25:21.309" v="1953"/>
          <ac:picMkLst>
            <pc:docMk/>
            <pc:sldMk cId="3037848057" sldId="542"/>
            <ac:picMk id="2" creationId="{BD596326-2E9B-4621-A103-D91C36716922}"/>
          </ac:picMkLst>
        </pc:picChg>
        <pc:picChg chg="del">
          <ac:chgData name="Sean Feldman" userId="c0f75423fe67f72e" providerId="LiveId" clId="{9B31CF42-3E67-433C-97F4-82A38F3CFF2E}" dt="2019-10-15T04:25:22.880" v="1954" actId="478"/>
          <ac:picMkLst>
            <pc:docMk/>
            <pc:sldMk cId="3037848057" sldId="542"/>
            <ac:picMk id="5" creationId="{BFE41654-96D4-46E7-A42C-E88C41754ECC}"/>
          </ac:picMkLst>
        </pc:picChg>
        <pc:picChg chg="mod">
          <ac:chgData name="Sean Feldman" userId="c0f75423fe67f72e" providerId="LiveId" clId="{9B31CF42-3E67-433C-97F4-82A38F3CFF2E}" dt="2019-10-15T04:25:26.731" v="1956" actId="1076"/>
          <ac:picMkLst>
            <pc:docMk/>
            <pc:sldMk cId="3037848057" sldId="542"/>
            <ac:picMk id="6" creationId="{7B6F97C8-E1AD-416C-9C1E-3A228A0B18AA}"/>
          </ac:picMkLst>
        </pc:picChg>
        <pc:picChg chg="add">
          <ac:chgData name="Sean Feldman" userId="c0f75423fe67f72e" providerId="LiveId" clId="{9B31CF42-3E67-433C-97F4-82A38F3CFF2E}" dt="2019-10-15T04:25:23.214" v="1955"/>
          <ac:picMkLst>
            <pc:docMk/>
            <pc:sldMk cId="3037848057" sldId="542"/>
            <ac:picMk id="7" creationId="{74FD04A2-48E4-40B4-A41E-84C87541CF98}"/>
          </ac:picMkLst>
        </pc:picChg>
      </pc:sldChg>
      <pc:sldChg chg="addSp delSp modSp add">
        <pc:chgData name="Sean Feldman" userId="c0f75423fe67f72e" providerId="LiveId" clId="{9B31CF42-3E67-433C-97F4-82A38F3CFF2E}" dt="2019-10-15T05:06:58.904" v="1982" actId="478"/>
        <pc:sldMkLst>
          <pc:docMk/>
          <pc:sldMk cId="1595845764" sldId="543"/>
        </pc:sldMkLst>
        <pc:spChg chg="del">
          <ac:chgData name="Sean Feldman" userId="c0f75423fe67f72e" providerId="LiveId" clId="{9B31CF42-3E67-433C-97F4-82A38F3CFF2E}" dt="2019-10-15T04:40:26.963" v="1958"/>
          <ac:spMkLst>
            <pc:docMk/>
            <pc:sldMk cId="1595845764" sldId="543"/>
            <ac:spMk id="2" creationId="{4411D366-249A-4808-93B9-8723E0092AF6}"/>
          </ac:spMkLst>
        </pc:spChg>
        <pc:spChg chg="del">
          <ac:chgData name="Sean Feldman" userId="c0f75423fe67f72e" providerId="LiveId" clId="{9B31CF42-3E67-433C-97F4-82A38F3CFF2E}" dt="2019-10-15T04:40:26.963" v="1958"/>
          <ac:spMkLst>
            <pc:docMk/>
            <pc:sldMk cId="1595845764" sldId="543"/>
            <ac:spMk id="3" creationId="{286F5C14-4B7A-435D-B764-409893E23F52}"/>
          </ac:spMkLst>
        </pc:spChg>
        <pc:spChg chg="add del mod">
          <ac:chgData name="Sean Feldman" userId="c0f75423fe67f72e" providerId="LiveId" clId="{9B31CF42-3E67-433C-97F4-82A38F3CFF2E}" dt="2019-10-15T04:42:33.472" v="1962" actId="478"/>
          <ac:spMkLst>
            <pc:docMk/>
            <pc:sldMk cId="1595845764" sldId="543"/>
            <ac:spMk id="4" creationId="{3BF5D9B9-0171-4BDC-A82C-87B5376975D2}"/>
          </ac:spMkLst>
        </pc:spChg>
        <pc:picChg chg="add mod">
          <ac:chgData name="Sean Feldman" userId="c0f75423fe67f72e" providerId="LiveId" clId="{9B31CF42-3E67-433C-97F4-82A38F3CFF2E}" dt="2019-10-15T04:42:37.853" v="1963" actId="1076"/>
          <ac:picMkLst>
            <pc:docMk/>
            <pc:sldMk cId="1595845764" sldId="543"/>
            <ac:picMk id="5" creationId="{4025E8FC-EB4E-47FD-9267-37D41D02CEAB}"/>
          </ac:picMkLst>
        </pc:picChg>
        <pc:picChg chg="add mod">
          <ac:chgData name="Sean Feldman" userId="c0f75423fe67f72e" providerId="LiveId" clId="{9B31CF42-3E67-433C-97F4-82A38F3CFF2E}" dt="2019-10-15T04:42:59.018" v="1965" actId="1076"/>
          <ac:picMkLst>
            <pc:docMk/>
            <pc:sldMk cId="1595845764" sldId="543"/>
            <ac:picMk id="6" creationId="{504F7205-2DBB-4283-96B1-611A54BD2150}"/>
          </ac:picMkLst>
        </pc:picChg>
        <pc:picChg chg="add mod">
          <ac:chgData name="Sean Feldman" userId="c0f75423fe67f72e" providerId="LiveId" clId="{9B31CF42-3E67-433C-97F4-82A38F3CFF2E}" dt="2019-10-15T04:43:10.960" v="1967" actId="1076"/>
          <ac:picMkLst>
            <pc:docMk/>
            <pc:sldMk cId="1595845764" sldId="543"/>
            <ac:picMk id="7" creationId="{161B315A-936E-4B1F-BE91-1D1CD2830469}"/>
          </ac:picMkLst>
        </pc:picChg>
        <pc:picChg chg="add mod">
          <ac:chgData name="Sean Feldman" userId="c0f75423fe67f72e" providerId="LiveId" clId="{9B31CF42-3E67-433C-97F4-82A38F3CFF2E}" dt="2019-10-15T04:44:00.804" v="1968" actId="571"/>
          <ac:picMkLst>
            <pc:docMk/>
            <pc:sldMk cId="1595845764" sldId="543"/>
            <ac:picMk id="8" creationId="{51807670-A952-4869-B212-8435BB4F6D82}"/>
          </ac:picMkLst>
        </pc:picChg>
        <pc:picChg chg="add mod">
          <ac:chgData name="Sean Feldman" userId="c0f75423fe67f72e" providerId="LiveId" clId="{9B31CF42-3E67-433C-97F4-82A38F3CFF2E}" dt="2019-10-15T04:44:12.828" v="1970" actId="1076"/>
          <ac:picMkLst>
            <pc:docMk/>
            <pc:sldMk cId="1595845764" sldId="543"/>
            <ac:picMk id="9" creationId="{DC36C560-8E6C-4676-B0C5-26E10BAC0720}"/>
          </ac:picMkLst>
        </pc:picChg>
        <pc:picChg chg="add del">
          <ac:chgData name="Sean Feldman" userId="c0f75423fe67f72e" providerId="LiveId" clId="{9B31CF42-3E67-433C-97F4-82A38F3CFF2E}" dt="2019-10-15T05:06:58.904" v="1982" actId="478"/>
          <ac:picMkLst>
            <pc:docMk/>
            <pc:sldMk cId="1595845764" sldId="543"/>
            <ac:picMk id="10" creationId="{B14E94E5-35AE-4536-A18F-D5FD64BA76EB}"/>
          </ac:picMkLst>
        </pc:picChg>
      </pc:sldChg>
      <pc:sldChg chg="addSp delSp modSp add">
        <pc:chgData name="Sean Feldman" userId="c0f75423fe67f72e" providerId="LiveId" clId="{9B31CF42-3E67-433C-97F4-82A38F3CFF2E}" dt="2019-10-15T05:19:11.667" v="2024" actId="1076"/>
        <pc:sldMkLst>
          <pc:docMk/>
          <pc:sldMk cId="11482795" sldId="544"/>
        </pc:sldMkLst>
        <pc:spChg chg="del">
          <ac:chgData name="Sean Feldman" userId="c0f75423fe67f72e" providerId="LiveId" clId="{9B31CF42-3E67-433C-97F4-82A38F3CFF2E}" dt="2019-10-15T05:05:55.955" v="1978"/>
          <ac:spMkLst>
            <pc:docMk/>
            <pc:sldMk cId="11482795" sldId="544"/>
            <ac:spMk id="2" creationId="{521B5779-48A0-4C73-8E41-6CD40629E606}"/>
          </ac:spMkLst>
        </pc:spChg>
        <pc:spChg chg="del">
          <ac:chgData name="Sean Feldman" userId="c0f75423fe67f72e" providerId="LiveId" clId="{9B31CF42-3E67-433C-97F4-82A38F3CFF2E}" dt="2019-10-15T05:05:55.955" v="1978"/>
          <ac:spMkLst>
            <pc:docMk/>
            <pc:sldMk cId="11482795" sldId="544"/>
            <ac:spMk id="3" creationId="{AA68C114-0DA8-414B-BB06-F276CECC884D}"/>
          </ac:spMkLst>
        </pc:spChg>
        <pc:spChg chg="add mod">
          <ac:chgData name="Sean Feldman" userId="c0f75423fe67f72e" providerId="LiveId" clId="{9B31CF42-3E67-433C-97F4-82A38F3CFF2E}" dt="2019-10-15T05:08:28.191" v="1999" actId="20577"/>
          <ac:spMkLst>
            <pc:docMk/>
            <pc:sldMk cId="11482795" sldId="544"/>
            <ac:spMk id="7" creationId="{F051EEB7-06A9-41F5-861A-2971BA346AD6}"/>
          </ac:spMkLst>
        </pc:spChg>
        <pc:spChg chg="add mod">
          <ac:chgData name="Sean Feldman" userId="c0f75423fe67f72e" providerId="LiveId" clId="{9B31CF42-3E67-433C-97F4-82A38F3CFF2E}" dt="2019-10-15T05:08:37.236" v="2003" actId="1076"/>
          <ac:spMkLst>
            <pc:docMk/>
            <pc:sldMk cId="11482795" sldId="544"/>
            <ac:spMk id="10" creationId="{6C0C4F11-5819-4174-BA76-94261FF92F33}"/>
          </ac:spMkLst>
        </pc:spChg>
        <pc:spChg chg="add mod">
          <ac:chgData name="Sean Feldman" userId="c0f75423fe67f72e" providerId="LiveId" clId="{9B31CF42-3E67-433C-97F4-82A38F3CFF2E}" dt="2019-10-15T05:08:40.572" v="2004" actId="1076"/>
          <ac:spMkLst>
            <pc:docMk/>
            <pc:sldMk cId="11482795" sldId="544"/>
            <ac:spMk id="11" creationId="{AE4B8278-692F-46DF-BC0A-02F978A2C6CE}"/>
          </ac:spMkLst>
        </pc:spChg>
        <pc:spChg chg="add mod">
          <ac:chgData name="Sean Feldman" userId="c0f75423fe67f72e" providerId="LiveId" clId="{9B31CF42-3E67-433C-97F4-82A38F3CFF2E}" dt="2019-10-15T05:08:42.438" v="2005" actId="1076"/>
          <ac:spMkLst>
            <pc:docMk/>
            <pc:sldMk cId="11482795" sldId="544"/>
            <ac:spMk id="12" creationId="{FF38034B-9965-4826-AB3D-E2659A81221A}"/>
          </ac:spMkLst>
        </pc:spChg>
        <pc:spChg chg="add mod">
          <ac:chgData name="Sean Feldman" userId="c0f75423fe67f72e" providerId="LiveId" clId="{9B31CF42-3E67-433C-97F4-82A38F3CFF2E}" dt="2019-10-15T05:08:50.861" v="2008" actId="20577"/>
          <ac:spMkLst>
            <pc:docMk/>
            <pc:sldMk cId="11482795" sldId="544"/>
            <ac:spMk id="22" creationId="{7472C3C4-354C-4EA6-8933-63BAE070398E}"/>
          </ac:spMkLst>
        </pc:spChg>
        <pc:picChg chg="add mod ord">
          <ac:chgData name="Sean Feldman" userId="c0f75423fe67f72e" providerId="LiveId" clId="{9B31CF42-3E67-433C-97F4-82A38F3CFF2E}" dt="2019-10-15T05:07:19.027" v="1988" actId="14100"/>
          <ac:picMkLst>
            <pc:docMk/>
            <pc:sldMk cId="11482795" sldId="544"/>
            <ac:picMk id="4" creationId="{ECF443B7-FD45-4DD3-8597-68809AA640D5}"/>
          </ac:picMkLst>
        </pc:picChg>
        <pc:picChg chg="add del">
          <ac:chgData name="Sean Feldman" userId="c0f75423fe67f72e" providerId="LiveId" clId="{9B31CF42-3E67-433C-97F4-82A38F3CFF2E}" dt="2019-10-15T05:07:13.626" v="1987" actId="478"/>
          <ac:picMkLst>
            <pc:docMk/>
            <pc:sldMk cId="11482795" sldId="544"/>
            <ac:picMk id="5" creationId="{240D3DA3-F045-487F-9DC0-1FBB339816EB}"/>
          </ac:picMkLst>
        </pc:picChg>
        <pc:picChg chg="add del mod ord">
          <ac:chgData name="Sean Feldman" userId="c0f75423fe67f72e" providerId="LiveId" clId="{9B31CF42-3E67-433C-97F4-82A38F3CFF2E}" dt="2019-10-15T05:19:08.298" v="2022" actId="478"/>
          <ac:picMkLst>
            <pc:docMk/>
            <pc:sldMk cId="11482795" sldId="544"/>
            <ac:picMk id="6" creationId="{337F9F43-026F-4C87-B21A-63AE19531C12}"/>
          </ac:picMkLst>
        </pc:picChg>
        <pc:picChg chg="add mod">
          <ac:chgData name="Sean Feldman" userId="c0f75423fe67f72e" providerId="LiveId" clId="{9B31CF42-3E67-433C-97F4-82A38F3CFF2E}" dt="2019-10-15T05:09:12.040" v="2010" actId="1076"/>
          <ac:picMkLst>
            <pc:docMk/>
            <pc:sldMk cId="11482795" sldId="544"/>
            <ac:picMk id="25" creationId="{F30B3219-147E-473A-94A6-0F9BCDBECF54}"/>
          </ac:picMkLst>
        </pc:picChg>
        <pc:picChg chg="add mod">
          <ac:chgData name="Sean Feldman" userId="c0f75423fe67f72e" providerId="LiveId" clId="{9B31CF42-3E67-433C-97F4-82A38F3CFF2E}" dt="2019-10-15T05:19:11.667" v="2024" actId="1076"/>
          <ac:picMkLst>
            <pc:docMk/>
            <pc:sldMk cId="11482795" sldId="544"/>
            <ac:picMk id="26" creationId="{11B7101C-7DEE-4D81-AE76-BCFB36D118CA}"/>
          </ac:picMkLst>
        </pc:picChg>
        <pc:cxnChg chg="add mod">
          <ac:chgData name="Sean Feldman" userId="c0f75423fe67f72e" providerId="LiveId" clId="{9B31CF42-3E67-433C-97F4-82A38F3CFF2E}" dt="2019-10-15T05:08:37.236" v="2003" actId="1076"/>
          <ac:cxnSpMkLst>
            <pc:docMk/>
            <pc:sldMk cId="11482795" sldId="544"/>
            <ac:cxnSpMk id="9" creationId="{B9628A66-AABE-43FA-A50D-947C2A8B87F7}"/>
          </ac:cxnSpMkLst>
        </pc:cxnChg>
        <pc:cxnChg chg="add mod">
          <ac:chgData name="Sean Feldman" userId="c0f75423fe67f72e" providerId="LiveId" clId="{9B31CF42-3E67-433C-97F4-82A38F3CFF2E}" dt="2019-10-15T05:08:40.572" v="2004" actId="1076"/>
          <ac:cxnSpMkLst>
            <pc:docMk/>
            <pc:sldMk cId="11482795" sldId="544"/>
            <ac:cxnSpMk id="14" creationId="{D517239A-0FE8-43FA-B769-1856746B4C87}"/>
          </ac:cxnSpMkLst>
        </pc:cxnChg>
        <pc:cxnChg chg="add mod">
          <ac:chgData name="Sean Feldman" userId="c0f75423fe67f72e" providerId="LiveId" clId="{9B31CF42-3E67-433C-97F4-82A38F3CFF2E}" dt="2019-10-15T05:08:42.438" v="2005" actId="1076"/>
          <ac:cxnSpMkLst>
            <pc:docMk/>
            <pc:sldMk cId="11482795" sldId="544"/>
            <ac:cxnSpMk id="17" creationId="{49669B74-BCA6-4DB3-8F53-B2B0DD837A46}"/>
          </ac:cxnSpMkLst>
        </pc:cxnChg>
        <pc:cxnChg chg="add mod">
          <ac:chgData name="Sean Feldman" userId="c0f75423fe67f72e" providerId="LiveId" clId="{9B31CF42-3E67-433C-97F4-82A38F3CFF2E}" dt="2019-10-15T05:08:48.455" v="2007" actId="11529"/>
          <ac:cxnSpMkLst>
            <pc:docMk/>
            <pc:sldMk cId="11482795" sldId="544"/>
            <ac:cxnSpMk id="24" creationId="{AEF789FB-ADBC-4395-A6F5-3571EA805FD2}"/>
          </ac:cxnSpMkLst>
        </pc:cxnChg>
      </pc:sldChg>
      <pc:sldChg chg="addSp delSp modSp add">
        <pc:chgData name="Sean Feldman" userId="c0f75423fe67f72e" providerId="LiveId" clId="{9B31CF42-3E67-433C-97F4-82A38F3CFF2E}" dt="2019-10-15T05:18:31.356" v="2021" actId="1076"/>
        <pc:sldMkLst>
          <pc:docMk/>
          <pc:sldMk cId="1573678066" sldId="545"/>
        </pc:sldMkLst>
        <pc:spChg chg="add mod">
          <ac:chgData name="Sean Feldman" userId="c0f75423fe67f72e" providerId="LiveId" clId="{9B31CF42-3E67-433C-97F4-82A38F3CFF2E}" dt="2019-10-15T05:18:10.439" v="2018" actId="13822"/>
          <ac:spMkLst>
            <pc:docMk/>
            <pc:sldMk cId="1573678066" sldId="545"/>
            <ac:spMk id="16" creationId="{F13B3DA1-9403-46E2-9DEE-A5D9A7B0EF02}"/>
          </ac:spMkLst>
        </pc:spChg>
        <pc:spChg chg="mod">
          <ac:chgData name="Sean Feldman" userId="c0f75423fe67f72e" providerId="LiveId" clId="{9B31CF42-3E67-433C-97F4-82A38F3CFF2E}" dt="2019-10-15T05:17:57.197" v="2014" actId="14100"/>
          <ac:spMkLst>
            <pc:docMk/>
            <pc:sldMk cId="1573678066" sldId="545"/>
            <ac:spMk id="22" creationId="{7472C3C4-354C-4EA6-8933-63BAE070398E}"/>
          </ac:spMkLst>
        </pc:spChg>
        <pc:picChg chg="del">
          <ac:chgData name="Sean Feldman" userId="c0f75423fe67f72e" providerId="LiveId" clId="{9B31CF42-3E67-433C-97F4-82A38F3CFF2E}" dt="2019-10-15T05:18:15.345" v="2019" actId="478"/>
          <ac:picMkLst>
            <pc:docMk/>
            <pc:sldMk cId="1573678066" sldId="545"/>
            <ac:picMk id="6" creationId="{337F9F43-026F-4C87-B21A-63AE19531C12}"/>
          </ac:picMkLst>
        </pc:picChg>
        <pc:picChg chg="add mod">
          <ac:chgData name="Sean Feldman" userId="c0f75423fe67f72e" providerId="LiveId" clId="{9B31CF42-3E67-433C-97F4-82A38F3CFF2E}" dt="2019-10-15T05:18:31.356" v="2021" actId="1076"/>
          <ac:picMkLst>
            <pc:docMk/>
            <pc:sldMk cId="1573678066" sldId="545"/>
            <ac:picMk id="13" creationId="{6DD70B5B-898D-4432-9488-01D3DCF73856}"/>
          </ac:picMkLst>
        </pc:picChg>
        <pc:cxnChg chg="add mod">
          <ac:chgData name="Sean Feldman" userId="c0f75423fe67f72e" providerId="LiveId" clId="{9B31CF42-3E67-433C-97F4-82A38F3CFF2E}" dt="2019-10-15T05:18:07.677" v="2017" actId="13822"/>
          <ac:cxnSpMkLst>
            <pc:docMk/>
            <pc:sldMk cId="1573678066" sldId="545"/>
            <ac:cxnSpMk id="8" creationId="{8C2A0755-ACC6-4EBB-828A-5624B35511B9}"/>
          </ac:cxnSpMkLst>
        </pc:cxnChg>
        <pc:cxnChg chg="mod">
          <ac:chgData name="Sean Feldman" userId="c0f75423fe67f72e" providerId="LiveId" clId="{9B31CF42-3E67-433C-97F4-82A38F3CFF2E}" dt="2019-10-15T05:17:57.197" v="2014" actId="14100"/>
          <ac:cxnSpMkLst>
            <pc:docMk/>
            <pc:sldMk cId="1573678066" sldId="545"/>
            <ac:cxnSpMk id="24" creationId="{AEF789FB-ADBC-4395-A6F5-3571EA805FD2}"/>
          </ac:cxnSpMkLst>
        </pc:cxnChg>
      </pc:sldChg>
      <pc:sldChg chg="addSp delSp modSp add modAnim">
        <pc:chgData name="Sean Feldman" userId="c0f75423fe67f72e" providerId="LiveId" clId="{9B31CF42-3E67-433C-97F4-82A38F3CFF2E}" dt="2019-10-15T05:38:27.107" v="2067" actId="478"/>
        <pc:sldMkLst>
          <pc:docMk/>
          <pc:sldMk cId="2207494845" sldId="546"/>
        </pc:sldMkLst>
        <pc:spChg chg="del">
          <ac:chgData name="Sean Feldman" userId="c0f75423fe67f72e" providerId="LiveId" clId="{9B31CF42-3E67-433C-97F4-82A38F3CFF2E}" dt="2019-10-15T05:36:26.692" v="2048"/>
          <ac:spMkLst>
            <pc:docMk/>
            <pc:sldMk cId="2207494845" sldId="546"/>
            <ac:spMk id="2" creationId="{367EC248-EFE2-4EA2-9CAF-2AAC1C4C18E1}"/>
          </ac:spMkLst>
        </pc:spChg>
        <pc:spChg chg="del">
          <ac:chgData name="Sean Feldman" userId="c0f75423fe67f72e" providerId="LiveId" clId="{9B31CF42-3E67-433C-97F4-82A38F3CFF2E}" dt="2019-10-15T05:36:26.692" v="2048"/>
          <ac:spMkLst>
            <pc:docMk/>
            <pc:sldMk cId="2207494845" sldId="546"/>
            <ac:spMk id="3" creationId="{1411D180-DABB-406A-98B8-DF33F6DF682F}"/>
          </ac:spMkLst>
        </pc:spChg>
        <pc:spChg chg="add mod">
          <ac:chgData name="Sean Feldman" userId="c0f75423fe67f72e" providerId="LiveId" clId="{9B31CF42-3E67-433C-97F4-82A38F3CFF2E}" dt="2019-10-15T05:36:29.494" v="2053" actId="20577"/>
          <ac:spMkLst>
            <pc:docMk/>
            <pc:sldMk cId="2207494845" sldId="546"/>
            <ac:spMk id="4" creationId="{B7FF1821-A63B-4C8D-B669-D20E8A056339}"/>
          </ac:spMkLst>
        </pc:spChg>
        <pc:picChg chg="add mod">
          <ac:chgData name="Sean Feldman" userId="c0f75423fe67f72e" providerId="LiveId" clId="{9B31CF42-3E67-433C-97F4-82A38F3CFF2E}" dt="2019-10-15T05:36:53.287" v="2056" actId="14100"/>
          <ac:picMkLst>
            <pc:docMk/>
            <pc:sldMk cId="2207494845" sldId="546"/>
            <ac:picMk id="5" creationId="{9D1FC390-F19B-48E7-9C12-E63D73A8888D}"/>
          </ac:picMkLst>
        </pc:picChg>
        <pc:picChg chg="add mod">
          <ac:chgData name="Sean Feldman" userId="c0f75423fe67f72e" providerId="LiveId" clId="{9B31CF42-3E67-433C-97F4-82A38F3CFF2E}" dt="2019-10-15T05:37:19.223" v="2059" actId="14100"/>
          <ac:picMkLst>
            <pc:docMk/>
            <pc:sldMk cId="2207494845" sldId="546"/>
            <ac:picMk id="6" creationId="{E83DC40F-EDFF-42AB-A31A-BC30BC8D2F5C}"/>
          </ac:picMkLst>
        </pc:picChg>
        <pc:picChg chg="add del">
          <ac:chgData name="Sean Feldman" userId="c0f75423fe67f72e" providerId="LiveId" clId="{9B31CF42-3E67-433C-97F4-82A38F3CFF2E}" dt="2019-10-15T05:38:27.107" v="2067" actId="478"/>
          <ac:picMkLst>
            <pc:docMk/>
            <pc:sldMk cId="2207494845" sldId="546"/>
            <ac:picMk id="7" creationId="{BDC224CE-AFB1-4372-AA3A-F04ABC57E8A1}"/>
          </ac:picMkLst>
        </pc:picChg>
      </pc:sldChg>
      <pc:sldChg chg="addSp delSp modSp add delAnim">
        <pc:chgData name="Sean Feldman" userId="c0f75423fe67f72e" providerId="LiveId" clId="{9B31CF42-3E67-433C-97F4-82A38F3CFF2E}" dt="2019-10-15T05:38:36.312" v="2072"/>
        <pc:sldMkLst>
          <pc:docMk/>
          <pc:sldMk cId="3571552531" sldId="547"/>
        </pc:sldMkLst>
        <pc:picChg chg="del">
          <ac:chgData name="Sean Feldman" userId="c0f75423fe67f72e" providerId="LiveId" clId="{9B31CF42-3E67-433C-97F4-82A38F3CFF2E}" dt="2019-10-15T05:38:35.889" v="2071" actId="478"/>
          <ac:picMkLst>
            <pc:docMk/>
            <pc:sldMk cId="3571552531" sldId="547"/>
            <ac:picMk id="5" creationId="{9D1FC390-F19B-48E7-9C12-E63D73A8888D}"/>
          </ac:picMkLst>
        </pc:picChg>
        <pc:picChg chg="del">
          <ac:chgData name="Sean Feldman" userId="c0f75423fe67f72e" providerId="LiveId" clId="{9B31CF42-3E67-433C-97F4-82A38F3CFF2E}" dt="2019-10-15T05:38:30.466" v="2068" actId="478"/>
          <ac:picMkLst>
            <pc:docMk/>
            <pc:sldMk cId="3571552531" sldId="547"/>
            <ac:picMk id="6" creationId="{E83DC40F-EDFF-42AB-A31A-BC30BC8D2F5C}"/>
          </ac:picMkLst>
        </pc:picChg>
        <pc:picChg chg="del mod">
          <ac:chgData name="Sean Feldman" userId="c0f75423fe67f72e" providerId="LiveId" clId="{9B31CF42-3E67-433C-97F4-82A38F3CFF2E}" dt="2019-10-15T05:38:34.535" v="2070"/>
          <ac:picMkLst>
            <pc:docMk/>
            <pc:sldMk cId="3571552531" sldId="547"/>
            <ac:picMk id="7" creationId="{BDC224CE-AFB1-4372-AA3A-F04ABC57E8A1}"/>
          </ac:picMkLst>
        </pc:picChg>
        <pc:picChg chg="add">
          <ac:chgData name="Sean Feldman" userId="c0f75423fe67f72e" providerId="LiveId" clId="{9B31CF42-3E67-433C-97F4-82A38F3CFF2E}" dt="2019-10-15T05:38:36.312" v="2072"/>
          <ac:picMkLst>
            <pc:docMk/>
            <pc:sldMk cId="3571552531" sldId="547"/>
            <ac:picMk id="8" creationId="{BFFE63BA-561F-4EA6-A52B-39DB55E57384}"/>
          </ac:picMkLst>
        </pc:picChg>
      </pc:sldChg>
      <pc:sldChg chg="addSp delSp modSp add">
        <pc:chgData name="Sean Feldman" userId="c0f75423fe67f72e" providerId="LiveId" clId="{9B31CF42-3E67-433C-97F4-82A38F3CFF2E}" dt="2019-10-15T05:39:36.296" v="2092" actId="13822"/>
        <pc:sldMkLst>
          <pc:docMk/>
          <pc:sldMk cId="4060084490" sldId="548"/>
        </pc:sldMkLst>
        <pc:spChg chg="mod">
          <ac:chgData name="Sean Feldman" userId="c0f75423fe67f72e" providerId="LiveId" clId="{9B31CF42-3E67-433C-97F4-82A38F3CFF2E}" dt="2019-10-15T05:38:58.195" v="2085" actId="20577"/>
          <ac:spMkLst>
            <pc:docMk/>
            <pc:sldMk cId="4060084490" sldId="548"/>
            <ac:spMk id="4" creationId="{B7FF1821-A63B-4C8D-B669-D20E8A056339}"/>
          </ac:spMkLst>
        </pc:spChg>
        <pc:picChg chg="add mod">
          <ac:chgData name="Sean Feldman" userId="c0f75423fe67f72e" providerId="LiveId" clId="{9B31CF42-3E67-433C-97F4-82A38F3CFF2E}" dt="2019-10-15T05:39:11.684" v="2088" actId="1076"/>
          <ac:picMkLst>
            <pc:docMk/>
            <pc:sldMk cId="4060084490" sldId="548"/>
            <ac:picMk id="5" creationId="{A453E878-3EF4-43DA-9600-FE743D9FB7DC}"/>
          </ac:picMkLst>
        </pc:picChg>
        <pc:picChg chg="add mod">
          <ac:chgData name="Sean Feldman" userId="c0f75423fe67f72e" providerId="LiveId" clId="{9B31CF42-3E67-433C-97F4-82A38F3CFF2E}" dt="2019-10-15T05:39:36.296" v="2092" actId="13822"/>
          <ac:picMkLst>
            <pc:docMk/>
            <pc:sldMk cId="4060084490" sldId="548"/>
            <ac:picMk id="6" creationId="{4891AE25-0587-4A59-A28C-AE908376C6ED}"/>
          </ac:picMkLst>
        </pc:picChg>
        <pc:picChg chg="del">
          <ac:chgData name="Sean Feldman" userId="c0f75423fe67f72e" providerId="LiveId" clId="{9B31CF42-3E67-433C-97F4-82A38F3CFF2E}" dt="2019-10-15T05:39:01.283" v="2086" actId="478"/>
          <ac:picMkLst>
            <pc:docMk/>
            <pc:sldMk cId="4060084490" sldId="548"/>
            <ac:picMk id="8" creationId="{BFFE63BA-561F-4EA6-A52B-39DB55E57384}"/>
          </ac:picMkLst>
        </pc:picChg>
      </pc:sldChg>
      <pc:sldChg chg="modSp add modAnim">
        <pc:chgData name="Sean Feldman" userId="c0f75423fe67f72e" providerId="LiveId" clId="{9B31CF42-3E67-433C-97F4-82A38F3CFF2E}" dt="2019-10-15T05:43:32.221" v="2124" actId="14429"/>
        <pc:sldMkLst>
          <pc:docMk/>
          <pc:sldMk cId="270885431" sldId="549"/>
        </pc:sldMkLst>
        <pc:spChg chg="mod">
          <ac:chgData name="Sean Feldman" userId="c0f75423fe67f72e" providerId="LiveId" clId="{9B31CF42-3E67-433C-97F4-82A38F3CFF2E}" dt="2019-10-15T05:41:39.165" v="2094" actId="1076"/>
          <ac:spMkLst>
            <pc:docMk/>
            <pc:sldMk cId="270885431" sldId="549"/>
            <ac:spMk id="6" creationId="{9732546D-EBA6-4AEC-9734-B943083C08F9}"/>
          </ac:spMkLst>
        </pc:spChg>
        <pc:spChg chg="mod">
          <ac:chgData name="Sean Feldman" userId="c0f75423fe67f72e" providerId="LiveId" clId="{9B31CF42-3E67-433C-97F4-82A38F3CFF2E}" dt="2019-10-15T05:43:28.430" v="2121" actId="20577"/>
          <ac:spMkLst>
            <pc:docMk/>
            <pc:sldMk cId="270885431" sldId="549"/>
            <ac:spMk id="27" creationId="{A819E421-5998-4249-9148-EA85D2E9D79D}"/>
          </ac:spMkLst>
        </pc:spChg>
        <pc:spChg chg="mod">
          <ac:chgData name="Sean Feldman" userId="c0f75423fe67f72e" providerId="LiveId" clId="{9B31CF42-3E67-433C-97F4-82A38F3CFF2E}" dt="2019-10-15T05:43:24.391" v="2117" actId="20577"/>
          <ac:spMkLst>
            <pc:docMk/>
            <pc:sldMk cId="270885431" sldId="549"/>
            <ac:spMk id="28" creationId="{DAA68D03-50BA-410B-8402-FB778B0BAFEE}"/>
          </ac:spMkLst>
        </pc:spChg>
        <pc:grpChg chg="mod">
          <ac:chgData name="Sean Feldman" userId="c0f75423fe67f72e" providerId="LiveId" clId="{9B31CF42-3E67-433C-97F4-82A38F3CFF2E}" dt="2019-10-15T05:43:30.619" v="2122" actId="14429"/>
          <ac:grpSpMkLst>
            <pc:docMk/>
            <pc:sldMk cId="270885431" sldId="549"/>
            <ac:grpSpMk id="3" creationId="{C48AE0DA-1C7B-4685-B543-A9B076B5121F}"/>
          </ac:grpSpMkLst>
        </pc:grpChg>
        <pc:grpChg chg="mod">
          <ac:chgData name="Sean Feldman" userId="c0f75423fe67f72e" providerId="LiveId" clId="{9B31CF42-3E67-433C-97F4-82A38F3CFF2E}" dt="2019-10-15T05:43:01.324" v="2102" actId="14429"/>
          <ac:grpSpMkLst>
            <pc:docMk/>
            <pc:sldMk cId="270885431" sldId="549"/>
            <ac:grpSpMk id="21" creationId="{2C38D4D2-0806-4599-B6A0-0D5946AE6D11}"/>
          </ac:grpSpMkLst>
        </pc:grpChg>
        <pc:grpChg chg="mod">
          <ac:chgData name="Sean Feldman" userId="c0f75423fe67f72e" providerId="LiveId" clId="{9B31CF42-3E67-433C-97F4-82A38F3CFF2E}" dt="2019-10-15T05:43:04.010" v="2104" actId="14429"/>
          <ac:grpSpMkLst>
            <pc:docMk/>
            <pc:sldMk cId="270885431" sldId="549"/>
            <ac:grpSpMk id="24" creationId="{C325C415-060A-4461-814E-F9E4EB68CB3C}"/>
          </ac:grpSpMkLst>
        </pc:grpChg>
        <pc:picChg chg="mod">
          <ac:chgData name="Sean Feldman" userId="c0f75423fe67f72e" providerId="LiveId" clId="{9B31CF42-3E67-433C-97F4-82A38F3CFF2E}" dt="2019-10-15T05:43:31.629" v="2123" actId="14429"/>
          <ac:picMkLst>
            <pc:docMk/>
            <pc:sldMk cId="270885431" sldId="549"/>
            <ac:picMk id="1026" creationId="{6B9D300A-F795-420E-9529-36E642540B38}"/>
          </ac:picMkLst>
        </pc:picChg>
        <pc:picChg chg="mod">
          <ac:chgData name="Sean Feldman" userId="c0f75423fe67f72e" providerId="LiveId" clId="{9B31CF42-3E67-433C-97F4-82A38F3CFF2E}" dt="2019-10-15T05:42:55.405" v="2100" actId="14429"/>
          <ac:picMkLst>
            <pc:docMk/>
            <pc:sldMk cId="270885431" sldId="549"/>
            <ac:picMk id="1034" creationId="{A979C683-7F3A-41D8-ADFE-61A25E1A2D2D}"/>
          </ac:picMkLst>
        </pc:picChg>
        <pc:picChg chg="mod">
          <ac:chgData name="Sean Feldman" userId="c0f75423fe67f72e" providerId="LiveId" clId="{9B31CF42-3E67-433C-97F4-82A38F3CFF2E}" dt="2019-10-15T05:43:32.221" v="2124" actId="14429"/>
          <ac:picMkLst>
            <pc:docMk/>
            <pc:sldMk cId="270885431" sldId="549"/>
            <ac:picMk id="19468" creationId="{73AF299D-D61C-4BFA-AEF7-96C58C52B242}"/>
          </ac:picMkLst>
        </pc:picChg>
      </pc:sldChg>
      <pc:sldChg chg="addSp delSp modSp add">
        <pc:chgData name="Sean Feldman" userId="c0f75423fe67f72e" providerId="LiveId" clId="{9B31CF42-3E67-433C-97F4-82A38F3CFF2E}" dt="2019-10-15T05:50:05.555" v="2237" actId="207"/>
        <pc:sldMkLst>
          <pc:docMk/>
          <pc:sldMk cId="648378049" sldId="550"/>
        </pc:sldMkLst>
        <pc:spChg chg="del">
          <ac:chgData name="Sean Feldman" userId="c0f75423fe67f72e" providerId="LiveId" clId="{9B31CF42-3E67-433C-97F4-82A38F3CFF2E}" dt="2019-10-15T05:44:14.927" v="2126" actId="478"/>
          <ac:spMkLst>
            <pc:docMk/>
            <pc:sldMk cId="648378049" sldId="550"/>
            <ac:spMk id="2" creationId="{AF6B9A4B-727E-4A9D-8B81-0C9F18BD7C11}"/>
          </ac:spMkLst>
        </pc:spChg>
        <pc:spChg chg="add mod">
          <ac:chgData name="Sean Feldman" userId="c0f75423fe67f72e" providerId="LiveId" clId="{9B31CF42-3E67-433C-97F4-82A38F3CFF2E}" dt="2019-10-15T05:49:31.720" v="2233" actId="1076"/>
          <ac:spMkLst>
            <pc:docMk/>
            <pc:sldMk cId="648378049" sldId="550"/>
            <ac:spMk id="3" creationId="{D249A2BC-1A8A-4DCE-BDBA-8092A5467193}"/>
          </ac:spMkLst>
        </pc:spChg>
        <pc:spChg chg="add mod">
          <ac:chgData name="Sean Feldman" userId="c0f75423fe67f72e" providerId="LiveId" clId="{9B31CF42-3E67-433C-97F4-82A38F3CFF2E}" dt="2019-10-15T05:49:53.494" v="2235" actId="207"/>
          <ac:spMkLst>
            <pc:docMk/>
            <pc:sldMk cId="648378049" sldId="550"/>
            <ac:spMk id="4" creationId="{792C6F67-730D-4194-B57C-09D6DE43508A}"/>
          </ac:spMkLst>
        </pc:spChg>
        <pc:spChg chg="add mod">
          <ac:chgData name="Sean Feldman" userId="c0f75423fe67f72e" providerId="LiveId" clId="{9B31CF42-3E67-433C-97F4-82A38F3CFF2E}" dt="2019-10-15T05:50:05.555" v="2237" actId="207"/>
          <ac:spMkLst>
            <pc:docMk/>
            <pc:sldMk cId="648378049" sldId="550"/>
            <ac:spMk id="5" creationId="{41A2BC62-9DFE-4EC0-80E8-E99AD317AAEA}"/>
          </ac:spMkLst>
        </pc:spChg>
        <pc:spChg chg="add mod">
          <ac:chgData name="Sean Feldman" userId="c0f75423fe67f72e" providerId="LiveId" clId="{9B31CF42-3E67-433C-97F4-82A38F3CFF2E}" dt="2019-10-15T05:49:59.712" v="2236" actId="207"/>
          <ac:spMkLst>
            <pc:docMk/>
            <pc:sldMk cId="648378049" sldId="550"/>
            <ac:spMk id="6" creationId="{23361974-6201-4B6D-96E9-4CEE405B3316}"/>
          </ac:spMkLst>
        </pc:spChg>
        <pc:spChg chg="add mod">
          <ac:chgData name="Sean Feldman" userId="c0f75423fe67f72e" providerId="LiveId" clId="{9B31CF42-3E67-433C-97F4-82A38F3CFF2E}" dt="2019-10-15T05:49:59.712" v="2236" actId="207"/>
          <ac:spMkLst>
            <pc:docMk/>
            <pc:sldMk cId="648378049" sldId="550"/>
            <ac:spMk id="7" creationId="{6523ACBC-BC95-4338-8646-787F3BE3E9DB}"/>
          </ac:spMkLst>
        </pc:spChg>
        <pc:spChg chg="add mod">
          <ac:chgData name="Sean Feldman" userId="c0f75423fe67f72e" providerId="LiveId" clId="{9B31CF42-3E67-433C-97F4-82A38F3CFF2E}" dt="2019-10-15T05:49:59.712" v="2236" actId="207"/>
          <ac:spMkLst>
            <pc:docMk/>
            <pc:sldMk cId="648378049" sldId="550"/>
            <ac:spMk id="8" creationId="{B331B475-74FB-43C6-B001-66493CCDC625}"/>
          </ac:spMkLst>
        </pc:spChg>
        <pc:spChg chg="add del mod">
          <ac:chgData name="Sean Feldman" userId="c0f75423fe67f72e" providerId="LiveId" clId="{9B31CF42-3E67-433C-97F4-82A38F3CFF2E}" dt="2019-10-15T05:46:48.203" v="2169" actId="478"/>
          <ac:spMkLst>
            <pc:docMk/>
            <pc:sldMk cId="648378049" sldId="550"/>
            <ac:spMk id="9" creationId="{C829C8E5-803C-438A-AFE3-F4C74D39BB0B}"/>
          </ac:spMkLst>
        </pc:spChg>
        <pc:cxnChg chg="add mod">
          <ac:chgData name="Sean Feldman" userId="c0f75423fe67f72e" providerId="LiveId" clId="{9B31CF42-3E67-433C-97F4-82A38F3CFF2E}" dt="2019-10-15T05:49:41.551" v="2234" actId="1076"/>
          <ac:cxnSpMkLst>
            <pc:docMk/>
            <pc:sldMk cId="648378049" sldId="550"/>
            <ac:cxnSpMk id="11" creationId="{5A3BDE8E-1BA6-4D18-8DDF-30424CCDAE8E}"/>
          </ac:cxnSpMkLst>
        </pc:cxnChg>
        <pc:cxnChg chg="add mod">
          <ac:chgData name="Sean Feldman" userId="c0f75423fe67f72e" providerId="LiveId" clId="{9B31CF42-3E67-433C-97F4-82A38F3CFF2E}" dt="2019-10-15T05:49:41.551" v="2234" actId="1076"/>
          <ac:cxnSpMkLst>
            <pc:docMk/>
            <pc:sldMk cId="648378049" sldId="550"/>
            <ac:cxnSpMk id="12" creationId="{DF6D3C6C-C653-4522-9DA2-2F31BCBCE208}"/>
          </ac:cxnSpMkLst>
        </pc:cxnChg>
        <pc:cxnChg chg="add mod">
          <ac:chgData name="Sean Feldman" userId="c0f75423fe67f72e" providerId="LiveId" clId="{9B31CF42-3E67-433C-97F4-82A38F3CFF2E}" dt="2019-10-15T05:49:41.551" v="2234" actId="1076"/>
          <ac:cxnSpMkLst>
            <pc:docMk/>
            <pc:sldMk cId="648378049" sldId="550"/>
            <ac:cxnSpMk id="15" creationId="{8597A695-9CC4-436B-89E4-09D25F1D8130}"/>
          </ac:cxnSpMkLst>
        </pc:cxnChg>
      </pc:sldChg>
      <pc:sldChg chg="addSp delSp modSp add modNotesTx">
        <pc:chgData name="Sean Feldman" userId="c0f75423fe67f72e" providerId="LiveId" clId="{9B31CF42-3E67-433C-97F4-82A38F3CFF2E}" dt="2019-10-15T20:36:38.827" v="2418" actId="1076"/>
        <pc:sldMkLst>
          <pc:docMk/>
          <pc:sldMk cId="3061056386" sldId="551"/>
        </pc:sldMkLst>
        <pc:spChg chg="del">
          <ac:chgData name="Sean Feldman" userId="c0f75423fe67f72e" providerId="LiveId" clId="{9B31CF42-3E67-433C-97F4-82A38F3CFF2E}" dt="2019-10-15T20:19:40.303" v="2299"/>
          <ac:spMkLst>
            <pc:docMk/>
            <pc:sldMk cId="3061056386" sldId="551"/>
            <ac:spMk id="2" creationId="{10CFCC47-60A4-4D1E-B441-B8F493AC95D3}"/>
          </ac:spMkLst>
        </pc:spChg>
        <pc:spChg chg="del">
          <ac:chgData name="Sean Feldman" userId="c0f75423fe67f72e" providerId="LiveId" clId="{9B31CF42-3E67-433C-97F4-82A38F3CFF2E}" dt="2019-10-15T20:19:40.303" v="2299"/>
          <ac:spMkLst>
            <pc:docMk/>
            <pc:sldMk cId="3061056386" sldId="551"/>
            <ac:spMk id="3" creationId="{23465283-66B2-4C27-ABC2-FF24DFDB988A}"/>
          </ac:spMkLst>
        </pc:spChg>
        <pc:spChg chg="add mod">
          <ac:chgData name="Sean Feldman" userId="c0f75423fe67f72e" providerId="LiveId" clId="{9B31CF42-3E67-433C-97F4-82A38F3CFF2E}" dt="2019-10-15T20:20:55.668" v="2340" actId="20577"/>
          <ac:spMkLst>
            <pc:docMk/>
            <pc:sldMk cId="3061056386" sldId="551"/>
            <ac:spMk id="4" creationId="{C0AC2F66-25A2-4220-8D93-E67F5642E31B}"/>
          </ac:spMkLst>
        </pc:spChg>
        <pc:picChg chg="add mod">
          <ac:chgData name="Sean Feldman" userId="c0f75423fe67f72e" providerId="LiveId" clId="{9B31CF42-3E67-433C-97F4-82A38F3CFF2E}" dt="2019-10-15T20:30:49.083" v="2344" actId="1076"/>
          <ac:picMkLst>
            <pc:docMk/>
            <pc:sldMk cId="3061056386" sldId="551"/>
            <ac:picMk id="5" creationId="{ED958F6F-40F2-47CC-B6C6-CE6DB963FF88}"/>
          </ac:picMkLst>
        </pc:picChg>
        <pc:picChg chg="add mod">
          <ac:chgData name="Sean Feldman" userId="c0f75423fe67f72e" providerId="LiveId" clId="{9B31CF42-3E67-433C-97F4-82A38F3CFF2E}" dt="2019-10-15T20:31:25.003" v="2349" actId="1076"/>
          <ac:picMkLst>
            <pc:docMk/>
            <pc:sldMk cId="3061056386" sldId="551"/>
            <ac:picMk id="6" creationId="{F1F93335-1BEA-4B40-84C4-17B43C72A923}"/>
          </ac:picMkLst>
        </pc:picChg>
        <pc:picChg chg="add del mod">
          <ac:chgData name="Sean Feldman" userId="c0f75423fe67f72e" providerId="LiveId" clId="{9B31CF42-3E67-433C-97F4-82A38F3CFF2E}" dt="2019-10-15T20:36:33.848" v="2416" actId="478"/>
          <ac:picMkLst>
            <pc:docMk/>
            <pc:sldMk cId="3061056386" sldId="551"/>
            <ac:picMk id="7" creationId="{91CC81A8-4F35-4D71-8FDF-85E63E4BD51D}"/>
          </ac:picMkLst>
        </pc:picChg>
        <pc:picChg chg="add mod">
          <ac:chgData name="Sean Feldman" userId="c0f75423fe67f72e" providerId="LiveId" clId="{9B31CF42-3E67-433C-97F4-82A38F3CFF2E}" dt="2019-10-15T20:36:38.827" v="2418" actId="1076"/>
          <ac:picMkLst>
            <pc:docMk/>
            <pc:sldMk cId="3061056386" sldId="551"/>
            <ac:picMk id="8" creationId="{379C7549-1D5D-445E-BF7C-18E7C36419A6}"/>
          </ac:picMkLst>
        </pc:picChg>
      </pc:sldChg>
      <pc:sldChg chg="addSp delSp modSp add modAnim">
        <pc:chgData name="Sean Feldman" userId="c0f75423fe67f72e" providerId="LiveId" clId="{9B31CF42-3E67-433C-97F4-82A38F3CFF2E}" dt="2019-10-15T20:44:40.745" v="2602"/>
        <pc:sldMkLst>
          <pc:docMk/>
          <pc:sldMk cId="453507451" sldId="552"/>
        </pc:sldMkLst>
        <pc:spChg chg="mod">
          <ac:chgData name="Sean Feldman" userId="c0f75423fe67f72e" providerId="LiveId" clId="{9B31CF42-3E67-433C-97F4-82A38F3CFF2E}" dt="2019-10-15T20:38:39.858" v="2454" actId="20577"/>
          <ac:spMkLst>
            <pc:docMk/>
            <pc:sldMk cId="453507451" sldId="552"/>
            <ac:spMk id="2" creationId="{76009897-860D-4EC2-BE6A-BAB9CFB142F6}"/>
          </ac:spMkLst>
        </pc:spChg>
        <pc:spChg chg="add del mod">
          <ac:chgData name="Sean Feldman" userId="c0f75423fe67f72e" providerId="LiveId" clId="{9B31CF42-3E67-433C-97F4-82A38F3CFF2E}" dt="2019-10-15T20:43:32.009" v="2569" actId="14100"/>
          <ac:spMkLst>
            <pc:docMk/>
            <pc:sldMk cId="453507451" sldId="552"/>
            <ac:spMk id="3" creationId="{0C2EC9C5-CDDA-4DA1-845A-CEEBC5C2BC3E}"/>
          </ac:spMkLst>
        </pc:spChg>
        <pc:spChg chg="add del">
          <ac:chgData name="Sean Feldman" userId="c0f75423fe67f72e" providerId="LiveId" clId="{9B31CF42-3E67-433C-97F4-82A38F3CFF2E}" dt="2019-10-15T20:43:23.990" v="2563"/>
          <ac:spMkLst>
            <pc:docMk/>
            <pc:sldMk cId="453507451" sldId="552"/>
            <ac:spMk id="4" creationId="{2C0A9D2C-210F-42F9-8653-5F105E618E92}"/>
          </ac:spMkLst>
        </pc:spChg>
        <pc:picChg chg="add mod">
          <ac:chgData name="Sean Feldman" userId="c0f75423fe67f72e" providerId="LiveId" clId="{9B31CF42-3E67-433C-97F4-82A38F3CFF2E}" dt="2019-10-15T20:44:14.313" v="2595" actId="1038"/>
          <ac:picMkLst>
            <pc:docMk/>
            <pc:sldMk cId="453507451" sldId="552"/>
            <ac:picMk id="7" creationId="{3B92AB16-5D15-4025-AC9C-749D15AFD925}"/>
          </ac:picMkLst>
        </pc:picChg>
        <pc:picChg chg="add mod">
          <ac:chgData name="Sean Feldman" userId="c0f75423fe67f72e" providerId="LiveId" clId="{9B31CF42-3E67-433C-97F4-82A38F3CFF2E}" dt="2019-10-15T20:44:23.609" v="2596" actId="1076"/>
          <ac:picMkLst>
            <pc:docMk/>
            <pc:sldMk cId="453507451" sldId="552"/>
            <ac:picMk id="1028" creationId="{592875EB-C5E8-413F-AFE6-CFF476701ECB}"/>
          </ac:picMkLst>
        </pc:picChg>
        <pc:picChg chg="add del">
          <ac:chgData name="Sean Feldman" userId="c0f75423fe67f72e" providerId="LiveId" clId="{9B31CF42-3E67-433C-97F4-82A38F3CFF2E}" dt="2019-10-15T20:43:52.513" v="2576"/>
          <ac:picMkLst>
            <pc:docMk/>
            <pc:sldMk cId="453507451" sldId="552"/>
            <ac:picMk id="1030" creationId="{C014B227-840E-4E42-87C8-F538006CAADC}"/>
          </ac:picMkLst>
        </pc:picChg>
      </pc:sldChg>
      <pc:sldChg chg="addSp delSp modSp add">
        <pc:chgData name="Sean Feldman" userId="c0f75423fe67f72e" providerId="LiveId" clId="{9B31CF42-3E67-433C-97F4-82A38F3CFF2E}" dt="2019-10-15T21:07:27.902" v="2679"/>
        <pc:sldMkLst>
          <pc:docMk/>
          <pc:sldMk cId="3444251533" sldId="553"/>
        </pc:sldMkLst>
        <pc:spChg chg="del">
          <ac:chgData name="Sean Feldman" userId="c0f75423fe67f72e" providerId="LiveId" clId="{9B31CF42-3E67-433C-97F4-82A38F3CFF2E}" dt="2019-10-15T20:59:24.391" v="2605"/>
          <ac:spMkLst>
            <pc:docMk/>
            <pc:sldMk cId="3444251533" sldId="553"/>
            <ac:spMk id="2" creationId="{9F791BC2-9439-4FAE-9AAF-CA8C41F60215}"/>
          </ac:spMkLst>
        </pc:spChg>
        <pc:spChg chg="del">
          <ac:chgData name="Sean Feldman" userId="c0f75423fe67f72e" providerId="LiveId" clId="{9B31CF42-3E67-433C-97F4-82A38F3CFF2E}" dt="2019-10-15T20:59:24.391" v="2605"/>
          <ac:spMkLst>
            <pc:docMk/>
            <pc:sldMk cId="3444251533" sldId="553"/>
            <ac:spMk id="3" creationId="{EE4212FC-CED1-4E99-BBC5-EA50866F1219}"/>
          </ac:spMkLst>
        </pc:spChg>
        <pc:spChg chg="add mod">
          <ac:chgData name="Sean Feldman" userId="c0f75423fe67f72e" providerId="LiveId" clId="{9B31CF42-3E67-433C-97F4-82A38F3CFF2E}" dt="2019-10-15T21:03:15.207" v="2628" actId="20577"/>
          <ac:spMkLst>
            <pc:docMk/>
            <pc:sldMk cId="3444251533" sldId="553"/>
            <ac:spMk id="4" creationId="{348271ED-EE9F-4077-9E80-350A5713C5F7}"/>
          </ac:spMkLst>
        </pc:spChg>
        <pc:spChg chg="add del mod">
          <ac:chgData name="Sean Feldman" userId="c0f75423fe67f72e" providerId="LiveId" clId="{9B31CF42-3E67-433C-97F4-82A38F3CFF2E}" dt="2019-10-15T20:59:30.086" v="2607" actId="478"/>
          <ac:spMkLst>
            <pc:docMk/>
            <pc:sldMk cId="3444251533" sldId="553"/>
            <ac:spMk id="5" creationId="{11279676-3DB2-49D2-B23A-CBD5472346AC}"/>
          </ac:spMkLst>
        </pc:spChg>
        <pc:picChg chg="add mod">
          <ac:chgData name="Sean Feldman" userId="c0f75423fe67f72e" providerId="LiveId" clId="{9B31CF42-3E67-433C-97F4-82A38F3CFF2E}" dt="2019-10-15T20:59:38.435" v="2610" actId="14100"/>
          <ac:picMkLst>
            <pc:docMk/>
            <pc:sldMk cId="3444251533" sldId="553"/>
            <ac:picMk id="6" creationId="{ED9F3F58-76A4-4C64-B389-30A9838E4969}"/>
          </ac:picMkLst>
        </pc:picChg>
        <pc:picChg chg="add del mod">
          <ac:chgData name="Sean Feldman" userId="c0f75423fe67f72e" providerId="LiveId" clId="{9B31CF42-3E67-433C-97F4-82A38F3CFF2E}" dt="2019-10-15T21:07:27.610" v="2678" actId="478"/>
          <ac:picMkLst>
            <pc:docMk/>
            <pc:sldMk cId="3444251533" sldId="553"/>
            <ac:picMk id="7" creationId="{84F7EB3B-316F-413A-A5C1-7877D7316DBF}"/>
          </ac:picMkLst>
        </pc:picChg>
        <pc:picChg chg="add">
          <ac:chgData name="Sean Feldman" userId="c0f75423fe67f72e" providerId="LiveId" clId="{9B31CF42-3E67-433C-97F4-82A38F3CFF2E}" dt="2019-10-15T21:07:27.902" v="2679"/>
          <ac:picMkLst>
            <pc:docMk/>
            <pc:sldMk cId="3444251533" sldId="553"/>
            <ac:picMk id="8" creationId="{393695DA-C36D-4C14-841F-83904796EF29}"/>
          </ac:picMkLst>
        </pc:picChg>
      </pc:sldChg>
      <pc:sldChg chg="add del">
        <pc:chgData name="Sean Feldman" userId="c0f75423fe67f72e" providerId="LiveId" clId="{9B31CF42-3E67-433C-97F4-82A38F3CFF2E}" dt="2019-10-15T20:59:26.041" v="2606" actId="47"/>
        <pc:sldMkLst>
          <pc:docMk/>
          <pc:sldMk cId="1932120573" sldId="554"/>
        </pc:sldMkLst>
      </pc:sldChg>
      <pc:sldChg chg="addSp delSp modSp add">
        <pc:chgData name="Sean Feldman" userId="c0f75423fe67f72e" providerId="LiveId" clId="{9B31CF42-3E67-433C-97F4-82A38F3CFF2E}" dt="2019-10-15T21:16:37.426" v="2699" actId="20577"/>
        <pc:sldMkLst>
          <pc:docMk/>
          <pc:sldMk cId="2875136623" sldId="554"/>
        </pc:sldMkLst>
        <pc:spChg chg="mod">
          <ac:chgData name="Sean Feldman" userId="c0f75423fe67f72e" providerId="LiveId" clId="{9B31CF42-3E67-433C-97F4-82A38F3CFF2E}" dt="2019-10-15T21:16:37.426" v="2699" actId="20577"/>
          <ac:spMkLst>
            <pc:docMk/>
            <pc:sldMk cId="2875136623" sldId="554"/>
            <ac:spMk id="4" creationId="{348271ED-EE9F-4077-9E80-350A5713C5F7}"/>
          </ac:spMkLst>
        </pc:spChg>
        <pc:picChg chg="add del mod">
          <ac:chgData name="Sean Feldman" userId="c0f75423fe67f72e" providerId="LiveId" clId="{9B31CF42-3E67-433C-97F4-82A38F3CFF2E}" dt="2019-10-15T21:06:04.725" v="2667"/>
          <ac:picMkLst>
            <pc:docMk/>
            <pc:sldMk cId="2875136623" sldId="554"/>
            <ac:picMk id="2" creationId="{CDD9E56C-A6C8-41E0-BA2D-57097541698B}"/>
          </ac:picMkLst>
        </pc:picChg>
        <pc:picChg chg="add del mod">
          <ac:chgData name="Sean Feldman" userId="c0f75423fe67f72e" providerId="LiveId" clId="{9B31CF42-3E67-433C-97F4-82A38F3CFF2E}" dt="2019-10-15T21:07:11.468" v="2674"/>
          <ac:picMkLst>
            <pc:docMk/>
            <pc:sldMk cId="2875136623" sldId="554"/>
            <ac:picMk id="3" creationId="{A5E36AF4-B7D6-4972-B0DA-BD97787D12DB}"/>
          </ac:picMkLst>
        </pc:picChg>
        <pc:picChg chg="add mod">
          <ac:chgData name="Sean Feldman" userId="c0f75423fe67f72e" providerId="LiveId" clId="{9B31CF42-3E67-433C-97F4-82A38F3CFF2E}" dt="2019-10-15T21:10:35.059" v="2681" actId="1076"/>
          <ac:picMkLst>
            <pc:docMk/>
            <pc:sldMk cId="2875136623" sldId="554"/>
            <ac:picMk id="5" creationId="{C4BD1F7E-6F1D-4845-9D93-AD5958C2752E}"/>
          </ac:picMkLst>
        </pc:picChg>
        <pc:picChg chg="del">
          <ac:chgData name="Sean Feldman" userId="c0f75423fe67f72e" providerId="LiveId" clId="{9B31CF42-3E67-433C-97F4-82A38F3CFF2E}" dt="2019-10-15T21:06:06.048" v="2668" actId="478"/>
          <ac:picMkLst>
            <pc:docMk/>
            <pc:sldMk cId="2875136623" sldId="554"/>
            <ac:picMk id="6" creationId="{ED9F3F58-76A4-4C64-B389-30A9838E4969}"/>
          </ac:picMkLst>
        </pc:picChg>
        <pc:picChg chg="del mod">
          <ac:chgData name="Sean Feldman" userId="c0f75423fe67f72e" providerId="LiveId" clId="{9B31CF42-3E67-433C-97F4-82A38F3CFF2E}" dt="2019-10-15T21:10:36.492" v="2682" actId="478"/>
          <ac:picMkLst>
            <pc:docMk/>
            <pc:sldMk cId="2875136623" sldId="554"/>
            <ac:picMk id="7" creationId="{84F7EB3B-316F-413A-A5C1-7877D7316DBF}"/>
          </ac:picMkLst>
        </pc:picChg>
        <pc:picChg chg="add del mod">
          <ac:chgData name="Sean Feldman" userId="c0f75423fe67f72e" providerId="LiveId" clId="{9B31CF42-3E67-433C-97F4-82A38F3CFF2E}" dt="2019-10-15T21:07:13.018" v="2675" actId="478"/>
          <ac:picMkLst>
            <pc:docMk/>
            <pc:sldMk cId="2875136623" sldId="554"/>
            <ac:picMk id="8" creationId="{A5361E4C-BC26-4AE4-AF0C-AA0D48C3C0C0}"/>
          </ac:picMkLst>
        </pc:picChg>
        <pc:picChg chg="add del">
          <ac:chgData name="Sean Feldman" userId="c0f75423fe67f72e" providerId="LiveId" clId="{9B31CF42-3E67-433C-97F4-82A38F3CFF2E}" dt="2019-10-15T21:15:17.457" v="2685" actId="478"/>
          <ac:picMkLst>
            <pc:docMk/>
            <pc:sldMk cId="2875136623" sldId="554"/>
            <ac:picMk id="9" creationId="{1EC7158F-A197-425E-AC27-2574D0B43110}"/>
          </ac:picMkLst>
        </pc:picChg>
        <pc:picChg chg="add mod">
          <ac:chgData name="Sean Feldman" userId="c0f75423fe67f72e" providerId="LiveId" clId="{9B31CF42-3E67-433C-97F4-82A38F3CFF2E}" dt="2019-10-15T21:15:21.578" v="2686" actId="14100"/>
          <ac:picMkLst>
            <pc:docMk/>
            <pc:sldMk cId="2875136623" sldId="554"/>
            <ac:picMk id="10" creationId="{2A20AC81-23D3-4D75-A9A7-3FFB7D4CDBC4}"/>
          </ac:picMkLst>
        </pc:picChg>
      </pc:sldChg>
      <pc:sldChg chg="addSp delSp modSp add">
        <pc:chgData name="Sean Feldman" userId="c0f75423fe67f72e" providerId="LiveId" clId="{9B31CF42-3E67-433C-97F4-82A38F3CFF2E}" dt="2019-10-15T21:17:12.778" v="2705" actId="478"/>
        <pc:sldMkLst>
          <pc:docMk/>
          <pc:sldMk cId="3171585455" sldId="555"/>
        </pc:sldMkLst>
        <pc:spChg chg="mod">
          <ac:chgData name="Sean Feldman" userId="c0f75423fe67f72e" providerId="LiveId" clId="{9B31CF42-3E67-433C-97F4-82A38F3CFF2E}" dt="2019-10-15T21:15:39.083" v="2696" actId="20577"/>
          <ac:spMkLst>
            <pc:docMk/>
            <pc:sldMk cId="3171585455" sldId="555"/>
            <ac:spMk id="4" creationId="{348271ED-EE9F-4077-9E80-350A5713C5F7}"/>
          </ac:spMkLst>
        </pc:spChg>
        <pc:picChg chg="add mod">
          <ac:chgData name="Sean Feldman" userId="c0f75423fe67f72e" providerId="LiveId" clId="{9B31CF42-3E67-433C-97F4-82A38F3CFF2E}" dt="2019-10-15T21:16:58.638" v="2703" actId="14100"/>
          <ac:picMkLst>
            <pc:docMk/>
            <pc:sldMk cId="3171585455" sldId="555"/>
            <ac:picMk id="2" creationId="{7167821B-F364-46CC-B0DA-71F71D840B8F}"/>
          </ac:picMkLst>
        </pc:picChg>
        <pc:picChg chg="del">
          <ac:chgData name="Sean Feldman" userId="c0f75423fe67f72e" providerId="LiveId" clId="{9B31CF42-3E67-433C-97F4-82A38F3CFF2E}" dt="2019-10-15T21:16:54.389" v="2702" actId="478"/>
          <ac:picMkLst>
            <pc:docMk/>
            <pc:sldMk cId="3171585455" sldId="555"/>
            <ac:picMk id="6" creationId="{ED9F3F58-76A4-4C64-B389-30A9838E4969}"/>
          </ac:picMkLst>
        </pc:picChg>
        <pc:picChg chg="add">
          <ac:chgData name="Sean Feldman" userId="c0f75423fe67f72e" providerId="LiveId" clId="{9B31CF42-3E67-433C-97F4-82A38F3CFF2E}" dt="2019-10-15T21:17:10.583" v="2704"/>
          <ac:picMkLst>
            <pc:docMk/>
            <pc:sldMk cId="3171585455" sldId="555"/>
            <ac:picMk id="7" creationId="{F8A4289A-B6AE-40C4-B7B7-7854BBAB2809}"/>
          </ac:picMkLst>
        </pc:picChg>
        <pc:picChg chg="del">
          <ac:chgData name="Sean Feldman" userId="c0f75423fe67f72e" providerId="LiveId" clId="{9B31CF42-3E67-433C-97F4-82A38F3CFF2E}" dt="2019-10-15T21:17:12.778" v="2705" actId="478"/>
          <ac:picMkLst>
            <pc:docMk/>
            <pc:sldMk cId="3171585455" sldId="555"/>
            <ac:picMk id="8" creationId="{393695DA-C36D-4C14-841F-83904796EF29}"/>
          </ac:picMkLst>
        </pc:picChg>
      </pc:sldChg>
      <pc:sldChg chg="addSp delSp add modAnim modNotesTx">
        <pc:chgData name="Sean Feldman" userId="c0f75423fe67f72e" providerId="LiveId" clId="{9B31CF42-3E67-433C-97F4-82A38F3CFF2E}" dt="2019-10-15T21:23:16.075" v="2720" actId="20577"/>
        <pc:sldMkLst>
          <pc:docMk/>
          <pc:sldMk cId="1905645827" sldId="556"/>
        </pc:sldMkLst>
        <pc:spChg chg="del">
          <ac:chgData name="Sean Feldman" userId="c0f75423fe67f72e" providerId="LiveId" clId="{9B31CF42-3E67-433C-97F4-82A38F3CFF2E}" dt="2019-10-15T21:20:38.884" v="2709"/>
          <ac:spMkLst>
            <pc:docMk/>
            <pc:sldMk cId="1905645827" sldId="556"/>
            <ac:spMk id="2" creationId="{355F5E15-CE92-4391-AB42-DD163DF5EB99}"/>
          </ac:spMkLst>
        </pc:spChg>
        <pc:spChg chg="del">
          <ac:chgData name="Sean Feldman" userId="c0f75423fe67f72e" providerId="LiveId" clId="{9B31CF42-3E67-433C-97F4-82A38F3CFF2E}" dt="2019-10-15T21:20:38.884" v="2709"/>
          <ac:spMkLst>
            <pc:docMk/>
            <pc:sldMk cId="1905645827" sldId="556"/>
            <ac:spMk id="3" creationId="{3A5FDFD5-3C52-4161-88FF-6A4533ADDC99}"/>
          </ac:spMkLst>
        </pc:spChg>
        <pc:spChg chg="add">
          <ac:chgData name="Sean Feldman" userId="c0f75423fe67f72e" providerId="LiveId" clId="{9B31CF42-3E67-433C-97F4-82A38F3CFF2E}" dt="2019-10-15T21:20:51.837" v="2710"/>
          <ac:spMkLst>
            <pc:docMk/>
            <pc:sldMk cId="1905645827" sldId="556"/>
            <ac:spMk id="4" creationId="{29DD87D2-C7B5-432E-B5C6-23B4D7ACA003}"/>
          </ac:spMkLst>
        </pc:spChg>
        <pc:spChg chg="add">
          <ac:chgData name="Sean Feldman" userId="c0f75423fe67f72e" providerId="LiveId" clId="{9B31CF42-3E67-433C-97F4-82A38F3CFF2E}" dt="2019-10-15T21:20:51.837" v="2710"/>
          <ac:spMkLst>
            <pc:docMk/>
            <pc:sldMk cId="1905645827" sldId="556"/>
            <ac:spMk id="5" creationId="{FB36F3B8-D87E-487C-9251-535BA490074C}"/>
          </ac:spMkLst>
        </pc:spChg>
        <pc:spChg chg="add">
          <ac:chgData name="Sean Feldman" userId="c0f75423fe67f72e" providerId="LiveId" clId="{9B31CF42-3E67-433C-97F4-82A38F3CFF2E}" dt="2019-10-15T21:20:51.837" v="2710"/>
          <ac:spMkLst>
            <pc:docMk/>
            <pc:sldMk cId="1905645827" sldId="556"/>
            <ac:spMk id="6" creationId="{FCD3B819-61AB-4530-8DAB-1D8161DEC9FD}"/>
          </ac:spMkLst>
        </pc:spChg>
        <pc:spChg chg="add">
          <ac:chgData name="Sean Feldman" userId="c0f75423fe67f72e" providerId="LiveId" clId="{9B31CF42-3E67-433C-97F4-82A38F3CFF2E}" dt="2019-10-15T21:20:51.837" v="2710"/>
          <ac:spMkLst>
            <pc:docMk/>
            <pc:sldMk cId="1905645827" sldId="556"/>
            <ac:spMk id="7" creationId="{4BFDED3B-76A1-441C-9B2A-67F8449B99F4}"/>
          </ac:spMkLst>
        </pc:spChg>
        <pc:spChg chg="add">
          <ac:chgData name="Sean Feldman" userId="c0f75423fe67f72e" providerId="LiveId" clId="{9B31CF42-3E67-433C-97F4-82A38F3CFF2E}" dt="2019-10-15T21:20:51.837" v="2710"/>
          <ac:spMkLst>
            <pc:docMk/>
            <pc:sldMk cId="1905645827" sldId="556"/>
            <ac:spMk id="8" creationId="{AD8E8C85-0CF6-4A10-A5EB-B453D32964E1}"/>
          </ac:spMkLst>
        </pc:spChg>
        <pc:picChg chg="add">
          <ac:chgData name="Sean Feldman" userId="c0f75423fe67f72e" providerId="LiveId" clId="{9B31CF42-3E67-433C-97F4-82A38F3CFF2E}" dt="2019-10-15T21:20:51.837" v="2710"/>
          <ac:picMkLst>
            <pc:docMk/>
            <pc:sldMk cId="1905645827" sldId="556"/>
            <ac:picMk id="9" creationId="{1664BBA3-A5C2-4869-A99B-D00487F9F013}"/>
          </ac:picMkLst>
        </pc:picChg>
        <pc:picChg chg="add">
          <ac:chgData name="Sean Feldman" userId="c0f75423fe67f72e" providerId="LiveId" clId="{9B31CF42-3E67-433C-97F4-82A38F3CFF2E}" dt="2019-10-15T21:20:51.837" v="2710"/>
          <ac:picMkLst>
            <pc:docMk/>
            <pc:sldMk cId="1905645827" sldId="556"/>
            <ac:picMk id="10" creationId="{ADD0DF9A-3022-476D-9073-DC5E8AA4EB36}"/>
          </ac:picMkLst>
        </pc:picChg>
        <pc:picChg chg="add">
          <ac:chgData name="Sean Feldman" userId="c0f75423fe67f72e" providerId="LiveId" clId="{9B31CF42-3E67-433C-97F4-82A38F3CFF2E}" dt="2019-10-15T21:20:51.837" v="2710"/>
          <ac:picMkLst>
            <pc:docMk/>
            <pc:sldMk cId="1905645827" sldId="556"/>
            <ac:picMk id="11" creationId="{C9B907E0-C9A5-4062-98A2-361D2B61B309}"/>
          </ac:picMkLst>
        </pc:picChg>
        <pc:picChg chg="add">
          <ac:chgData name="Sean Feldman" userId="c0f75423fe67f72e" providerId="LiveId" clId="{9B31CF42-3E67-433C-97F4-82A38F3CFF2E}" dt="2019-10-15T21:20:51.837" v="2710"/>
          <ac:picMkLst>
            <pc:docMk/>
            <pc:sldMk cId="1905645827" sldId="556"/>
            <ac:picMk id="12" creationId="{FE8CFB2B-D364-45C1-BC61-D1FC206121E7}"/>
          </ac:picMkLst>
        </pc:picChg>
        <pc:picChg chg="add">
          <ac:chgData name="Sean Feldman" userId="c0f75423fe67f72e" providerId="LiveId" clId="{9B31CF42-3E67-433C-97F4-82A38F3CFF2E}" dt="2019-10-15T21:20:51.837" v="2710"/>
          <ac:picMkLst>
            <pc:docMk/>
            <pc:sldMk cId="1905645827" sldId="556"/>
            <ac:picMk id="13" creationId="{64EBFCD1-2696-4E3C-99E9-5130BBD57240}"/>
          </ac:picMkLst>
        </pc:picChg>
        <pc:picChg chg="add">
          <ac:chgData name="Sean Feldman" userId="c0f75423fe67f72e" providerId="LiveId" clId="{9B31CF42-3E67-433C-97F4-82A38F3CFF2E}" dt="2019-10-15T21:20:51.837" v="2710"/>
          <ac:picMkLst>
            <pc:docMk/>
            <pc:sldMk cId="1905645827" sldId="556"/>
            <ac:picMk id="14" creationId="{D23459E7-1E32-4AEF-B9EA-BAB16DE6672E}"/>
          </ac:picMkLst>
        </pc:picChg>
        <pc:picChg chg="add">
          <ac:chgData name="Sean Feldman" userId="c0f75423fe67f72e" providerId="LiveId" clId="{9B31CF42-3E67-433C-97F4-82A38F3CFF2E}" dt="2019-10-15T21:20:51.837" v="2710"/>
          <ac:picMkLst>
            <pc:docMk/>
            <pc:sldMk cId="1905645827" sldId="556"/>
            <ac:picMk id="15" creationId="{06B6BC77-03E7-4BD6-945C-9C30D5E53C25}"/>
          </ac:picMkLst>
        </pc:picChg>
        <pc:picChg chg="add">
          <ac:chgData name="Sean Feldman" userId="c0f75423fe67f72e" providerId="LiveId" clId="{9B31CF42-3E67-433C-97F4-82A38F3CFF2E}" dt="2019-10-15T21:20:51.837" v="2710"/>
          <ac:picMkLst>
            <pc:docMk/>
            <pc:sldMk cId="1905645827" sldId="556"/>
            <ac:picMk id="16" creationId="{9D2D2AB0-CDB3-4910-ABA8-281575276FED}"/>
          </ac:picMkLst>
        </pc:picChg>
      </pc:sldChg>
      <pc:sldChg chg="addSp delSp modSp add">
        <pc:chgData name="Sean Feldman" userId="c0f75423fe67f72e" providerId="LiveId" clId="{9B31CF42-3E67-433C-97F4-82A38F3CFF2E}" dt="2019-10-15T21:57:55.864" v="2761" actId="1076"/>
        <pc:sldMkLst>
          <pc:docMk/>
          <pc:sldMk cId="1991580435" sldId="557"/>
        </pc:sldMkLst>
        <pc:picChg chg="add mod">
          <ac:chgData name="Sean Feldman" userId="c0f75423fe67f72e" providerId="LiveId" clId="{9B31CF42-3E67-433C-97F4-82A38F3CFF2E}" dt="2019-10-15T21:57:55.864" v="2761" actId="1076"/>
          <ac:picMkLst>
            <pc:docMk/>
            <pc:sldMk cId="1991580435" sldId="557"/>
            <ac:picMk id="2" creationId="{6836F920-3C96-4665-A22A-941D15B75221}"/>
          </ac:picMkLst>
        </pc:picChg>
        <pc:picChg chg="add mod">
          <ac:chgData name="Sean Feldman" userId="c0f75423fe67f72e" providerId="LiveId" clId="{9B31CF42-3E67-433C-97F4-82A38F3CFF2E}" dt="2019-10-15T21:57:50.044" v="2759" actId="1076"/>
          <ac:picMkLst>
            <pc:docMk/>
            <pc:sldMk cId="1991580435" sldId="557"/>
            <ac:picMk id="3" creationId="{91F5ABEE-5AC8-4EE0-9F26-5860BD6B418E}"/>
          </ac:picMkLst>
        </pc:picChg>
        <pc:picChg chg="add del">
          <ac:chgData name="Sean Feldman" userId="c0f75423fe67f72e" providerId="LiveId" clId="{9B31CF42-3E67-433C-97F4-82A38F3CFF2E}" dt="2019-10-15T21:57:52.582" v="2760" actId="478"/>
          <ac:picMkLst>
            <pc:docMk/>
            <pc:sldMk cId="1991580435" sldId="557"/>
            <ac:picMk id="4" creationId="{CDA65C6E-A2C0-4DE5-851A-815EB86196EE}"/>
          </ac:picMkLst>
        </pc:picChg>
      </pc:sldChg>
      <pc:sldChg chg="addSp delSp modSp add">
        <pc:chgData name="Sean Feldman" userId="c0f75423fe67f72e" providerId="LiveId" clId="{9B31CF42-3E67-433C-97F4-82A38F3CFF2E}" dt="2019-10-15T21:57:44.018" v="2757" actId="1076"/>
        <pc:sldMkLst>
          <pc:docMk/>
          <pc:sldMk cId="3610532850" sldId="558"/>
        </pc:sldMkLst>
        <pc:spChg chg="add mod">
          <ac:chgData name="Sean Feldman" userId="c0f75423fe67f72e" providerId="LiveId" clId="{9B31CF42-3E67-433C-97F4-82A38F3CFF2E}" dt="2019-10-15T21:56:25.837" v="2748" actId="20577"/>
          <ac:spMkLst>
            <pc:docMk/>
            <pc:sldMk cId="3610532850" sldId="558"/>
            <ac:spMk id="4" creationId="{B32DE694-29C7-467D-825A-8983EBAD5B50}"/>
          </ac:spMkLst>
        </pc:spChg>
        <pc:picChg chg="del">
          <ac:chgData name="Sean Feldman" userId="c0f75423fe67f72e" providerId="LiveId" clId="{9B31CF42-3E67-433C-97F4-82A38F3CFF2E}" dt="2019-10-15T21:56:29.580" v="2749" actId="478"/>
          <ac:picMkLst>
            <pc:docMk/>
            <pc:sldMk cId="3610532850" sldId="558"/>
            <ac:picMk id="2" creationId="{6836F920-3C96-4665-A22A-941D15B75221}"/>
          </ac:picMkLst>
        </pc:picChg>
        <pc:picChg chg="del">
          <ac:chgData name="Sean Feldman" userId="c0f75423fe67f72e" providerId="LiveId" clId="{9B31CF42-3E67-433C-97F4-82A38F3CFF2E}" dt="2019-10-15T21:57:23.644" v="2753" actId="478"/>
          <ac:picMkLst>
            <pc:docMk/>
            <pc:sldMk cId="3610532850" sldId="558"/>
            <ac:picMk id="3" creationId="{91F5ABEE-5AC8-4EE0-9F26-5860BD6B418E}"/>
          </ac:picMkLst>
        </pc:picChg>
        <pc:picChg chg="add mod">
          <ac:chgData name="Sean Feldman" userId="c0f75423fe67f72e" providerId="LiveId" clId="{9B31CF42-3E67-433C-97F4-82A38F3CFF2E}" dt="2019-10-15T21:57:42.048" v="2756" actId="1076"/>
          <ac:picMkLst>
            <pc:docMk/>
            <pc:sldMk cId="3610532850" sldId="558"/>
            <ac:picMk id="5" creationId="{5BAB5DCD-E3B1-4C9C-AC78-7400BB59BC87}"/>
          </ac:picMkLst>
        </pc:picChg>
        <pc:picChg chg="add mod">
          <ac:chgData name="Sean Feldman" userId="c0f75423fe67f72e" providerId="LiveId" clId="{9B31CF42-3E67-433C-97F4-82A38F3CFF2E}" dt="2019-10-15T21:57:44.018" v="2757" actId="1076"/>
          <ac:picMkLst>
            <pc:docMk/>
            <pc:sldMk cId="3610532850" sldId="558"/>
            <ac:picMk id="6" creationId="{3541C992-D15F-4227-93A7-51A11BFA82A3}"/>
          </ac:picMkLst>
        </pc:picChg>
      </pc:sldChg>
      <pc:sldChg chg="addSp delSp modSp add">
        <pc:chgData name="Sean Feldman" userId="c0f75423fe67f72e" providerId="LiveId" clId="{9B31CF42-3E67-433C-97F4-82A38F3CFF2E}" dt="2019-10-16T01:49:29.136" v="2803" actId="14100"/>
        <pc:sldMkLst>
          <pc:docMk/>
          <pc:sldMk cId="859521994" sldId="559"/>
        </pc:sldMkLst>
        <pc:spChg chg="del">
          <ac:chgData name="Sean Feldman" userId="c0f75423fe67f72e" providerId="LiveId" clId="{9B31CF42-3E67-433C-97F4-82A38F3CFF2E}" dt="2019-10-15T22:04:11.970" v="2771"/>
          <ac:spMkLst>
            <pc:docMk/>
            <pc:sldMk cId="859521994" sldId="559"/>
            <ac:spMk id="2" creationId="{5E5B4AA9-43D9-4C93-89A4-1011926BB92C}"/>
          </ac:spMkLst>
        </pc:spChg>
        <pc:spChg chg="del">
          <ac:chgData name="Sean Feldman" userId="c0f75423fe67f72e" providerId="LiveId" clId="{9B31CF42-3E67-433C-97F4-82A38F3CFF2E}" dt="2019-10-15T22:04:11.970" v="2771"/>
          <ac:spMkLst>
            <pc:docMk/>
            <pc:sldMk cId="859521994" sldId="559"/>
            <ac:spMk id="3" creationId="{B635D01D-F557-4622-A550-4413011992E6}"/>
          </ac:spMkLst>
        </pc:spChg>
        <pc:spChg chg="add del mod">
          <ac:chgData name="Sean Feldman" userId="c0f75423fe67f72e" providerId="LiveId" clId="{9B31CF42-3E67-433C-97F4-82A38F3CFF2E}" dt="2019-10-16T01:47:22.132" v="2778" actId="478"/>
          <ac:spMkLst>
            <pc:docMk/>
            <pc:sldMk cId="859521994" sldId="559"/>
            <ac:spMk id="6" creationId="{C917FAF1-E1AB-4911-8E76-5CF6CCA79AFF}"/>
          </ac:spMkLst>
        </pc:spChg>
        <pc:picChg chg="add mod">
          <ac:chgData name="Sean Feldman" userId="c0f75423fe67f72e" providerId="LiveId" clId="{9B31CF42-3E67-433C-97F4-82A38F3CFF2E}" dt="2019-10-15T22:23:55.877" v="2773" actId="1076"/>
          <ac:picMkLst>
            <pc:docMk/>
            <pc:sldMk cId="859521994" sldId="559"/>
            <ac:picMk id="4" creationId="{7FC8BFF3-71C5-4E2E-8D56-01D197BC1542}"/>
          </ac:picMkLst>
        </pc:picChg>
        <pc:picChg chg="add mod">
          <ac:chgData name="Sean Feldman" userId="c0f75423fe67f72e" providerId="LiveId" clId="{9B31CF42-3E67-433C-97F4-82A38F3CFF2E}" dt="2019-10-16T01:49:29.136" v="2803" actId="14100"/>
          <ac:picMkLst>
            <pc:docMk/>
            <pc:sldMk cId="859521994" sldId="559"/>
            <ac:picMk id="5" creationId="{65B3B572-B9F2-42E3-9CDD-C73869D65DDF}"/>
          </ac:picMkLst>
        </pc:picChg>
        <pc:picChg chg="add mod">
          <ac:chgData name="Sean Feldman" userId="c0f75423fe67f72e" providerId="LiveId" clId="{9B31CF42-3E67-433C-97F4-82A38F3CFF2E}" dt="2019-10-16T01:49:23.298" v="2802" actId="1036"/>
          <ac:picMkLst>
            <pc:docMk/>
            <pc:sldMk cId="859521994" sldId="559"/>
            <ac:picMk id="7" creationId="{0CC361FF-E5BF-4172-9E1D-658C15925C33}"/>
          </ac:picMkLst>
        </pc:picChg>
      </pc:sldChg>
      <pc:sldChg chg="delSp modSp add">
        <pc:chgData name="Sean Feldman" userId="c0f75423fe67f72e" providerId="LiveId" clId="{9B31CF42-3E67-433C-97F4-82A38F3CFF2E}" dt="2019-10-16T02:12:44.844" v="2807" actId="1076"/>
        <pc:sldMkLst>
          <pc:docMk/>
          <pc:sldMk cId="1831000498" sldId="560"/>
        </pc:sldMkLst>
        <pc:picChg chg="mod">
          <ac:chgData name="Sean Feldman" userId="c0f75423fe67f72e" providerId="LiveId" clId="{9B31CF42-3E67-433C-97F4-82A38F3CFF2E}" dt="2019-10-16T02:12:44.844" v="2807" actId="1076"/>
          <ac:picMkLst>
            <pc:docMk/>
            <pc:sldMk cId="1831000498" sldId="560"/>
            <ac:picMk id="4" creationId="{7FC8BFF3-71C5-4E2E-8D56-01D197BC1542}"/>
          </ac:picMkLst>
        </pc:picChg>
        <pc:picChg chg="del">
          <ac:chgData name="Sean Feldman" userId="c0f75423fe67f72e" providerId="LiveId" clId="{9B31CF42-3E67-433C-97F4-82A38F3CFF2E}" dt="2019-10-16T02:12:37.910" v="2805" actId="478"/>
          <ac:picMkLst>
            <pc:docMk/>
            <pc:sldMk cId="1831000498" sldId="560"/>
            <ac:picMk id="5" creationId="{65B3B572-B9F2-42E3-9CDD-C73869D65DDF}"/>
          </ac:picMkLst>
        </pc:picChg>
        <pc:picChg chg="del">
          <ac:chgData name="Sean Feldman" userId="c0f75423fe67f72e" providerId="LiveId" clId="{9B31CF42-3E67-433C-97F4-82A38F3CFF2E}" dt="2019-10-16T02:12:39.893" v="2806" actId="478"/>
          <ac:picMkLst>
            <pc:docMk/>
            <pc:sldMk cId="1831000498" sldId="560"/>
            <ac:picMk id="7" creationId="{0CC361FF-E5BF-4172-9E1D-658C15925C33}"/>
          </ac:picMkLst>
        </pc:picChg>
      </pc:sldChg>
      <pc:sldChg chg="addSp delSp modSp add modAnim">
        <pc:chgData name="Sean Feldman" userId="c0f75423fe67f72e" providerId="LiveId" clId="{9B31CF42-3E67-433C-97F4-82A38F3CFF2E}" dt="2019-10-16T02:55:17.196" v="3077" actId="20577"/>
        <pc:sldMkLst>
          <pc:docMk/>
          <pc:sldMk cId="960528789" sldId="561"/>
        </pc:sldMkLst>
        <pc:spChg chg="del">
          <ac:chgData name="Sean Feldman" userId="c0f75423fe67f72e" providerId="LiveId" clId="{9B31CF42-3E67-433C-97F4-82A38F3CFF2E}" dt="2019-10-16T02:14:12.593" v="2809"/>
          <ac:spMkLst>
            <pc:docMk/>
            <pc:sldMk cId="960528789" sldId="561"/>
            <ac:spMk id="2" creationId="{C19123EC-B729-4798-A146-D03178D9CAD9}"/>
          </ac:spMkLst>
        </pc:spChg>
        <pc:spChg chg="del">
          <ac:chgData name="Sean Feldman" userId="c0f75423fe67f72e" providerId="LiveId" clId="{9B31CF42-3E67-433C-97F4-82A38F3CFF2E}" dt="2019-10-16T02:14:12.593" v="2809"/>
          <ac:spMkLst>
            <pc:docMk/>
            <pc:sldMk cId="960528789" sldId="561"/>
            <ac:spMk id="3" creationId="{42A9B688-B7A6-451D-ABFA-CE6A1366EDDB}"/>
          </ac:spMkLst>
        </pc:spChg>
        <pc:spChg chg="add mod">
          <ac:chgData name="Sean Feldman" userId="c0f75423fe67f72e" providerId="LiveId" clId="{9B31CF42-3E67-433C-97F4-82A38F3CFF2E}" dt="2019-10-16T02:14:18.126" v="2828" actId="20577"/>
          <ac:spMkLst>
            <pc:docMk/>
            <pc:sldMk cId="960528789" sldId="561"/>
            <ac:spMk id="4" creationId="{A5C9CEBF-F261-43DC-9712-55AD505BF8DC}"/>
          </ac:spMkLst>
        </pc:spChg>
        <pc:spChg chg="add mod">
          <ac:chgData name="Sean Feldman" userId="c0f75423fe67f72e" providerId="LiveId" clId="{9B31CF42-3E67-433C-97F4-82A38F3CFF2E}" dt="2019-10-16T02:22:20.533" v="3022" actId="1076"/>
          <ac:spMkLst>
            <pc:docMk/>
            <pc:sldMk cId="960528789" sldId="561"/>
            <ac:spMk id="5" creationId="{C2B4BF27-0B1E-46BC-B5E3-BBA55D118817}"/>
          </ac:spMkLst>
        </pc:spChg>
        <pc:spChg chg="add mod">
          <ac:chgData name="Sean Feldman" userId="c0f75423fe67f72e" providerId="LiveId" clId="{9B31CF42-3E67-433C-97F4-82A38F3CFF2E}" dt="2019-10-16T02:22:30.846" v="3024" actId="164"/>
          <ac:spMkLst>
            <pc:docMk/>
            <pc:sldMk cId="960528789" sldId="561"/>
            <ac:spMk id="6" creationId="{932D8233-06F6-44E7-AD18-5F0C1E10450C}"/>
          </ac:spMkLst>
        </pc:spChg>
        <pc:spChg chg="add mod">
          <ac:chgData name="Sean Feldman" userId="c0f75423fe67f72e" providerId="LiveId" clId="{9B31CF42-3E67-433C-97F4-82A38F3CFF2E}" dt="2019-10-16T02:22:30.846" v="3024" actId="164"/>
          <ac:spMkLst>
            <pc:docMk/>
            <pc:sldMk cId="960528789" sldId="561"/>
            <ac:spMk id="7" creationId="{A69DE8BB-0134-4843-A183-C7B1A4CB9E55}"/>
          </ac:spMkLst>
        </pc:spChg>
        <pc:spChg chg="add mod">
          <ac:chgData name="Sean Feldman" userId="c0f75423fe67f72e" providerId="LiveId" clId="{9B31CF42-3E67-433C-97F4-82A38F3CFF2E}" dt="2019-10-16T02:25:47.757" v="3066" actId="164"/>
          <ac:spMkLst>
            <pc:docMk/>
            <pc:sldMk cId="960528789" sldId="561"/>
            <ac:spMk id="10" creationId="{5296EC4A-4832-4414-AF56-493412F59AE6}"/>
          </ac:spMkLst>
        </pc:spChg>
        <pc:spChg chg="add del mod">
          <ac:chgData name="Sean Feldman" userId="c0f75423fe67f72e" providerId="LiveId" clId="{9B31CF42-3E67-433C-97F4-82A38F3CFF2E}" dt="2019-10-16T02:18:04.005" v="2952" actId="478"/>
          <ac:spMkLst>
            <pc:docMk/>
            <pc:sldMk cId="960528789" sldId="561"/>
            <ac:spMk id="11" creationId="{790374A0-675D-4AFC-9559-1E9F46CE872B}"/>
          </ac:spMkLst>
        </pc:spChg>
        <pc:spChg chg="add mod">
          <ac:chgData name="Sean Feldman" userId="c0f75423fe67f72e" providerId="LiveId" clId="{9B31CF42-3E67-433C-97F4-82A38F3CFF2E}" dt="2019-10-16T02:25:47.757" v="3066" actId="164"/>
          <ac:spMkLst>
            <pc:docMk/>
            <pc:sldMk cId="960528789" sldId="561"/>
            <ac:spMk id="12" creationId="{3255BEB5-2DE9-4970-93E1-4AC493C09512}"/>
          </ac:spMkLst>
        </pc:spChg>
        <pc:spChg chg="add mod">
          <ac:chgData name="Sean Feldman" userId="c0f75423fe67f72e" providerId="LiveId" clId="{9B31CF42-3E67-433C-97F4-82A38F3CFF2E}" dt="2019-10-16T02:25:47.757" v="3066" actId="164"/>
          <ac:spMkLst>
            <pc:docMk/>
            <pc:sldMk cId="960528789" sldId="561"/>
            <ac:spMk id="13" creationId="{7404953F-DCA0-46E4-8447-07E36784EA6E}"/>
          </ac:spMkLst>
        </pc:spChg>
        <pc:spChg chg="add mod">
          <ac:chgData name="Sean Feldman" userId="c0f75423fe67f72e" providerId="LiveId" clId="{9B31CF42-3E67-433C-97F4-82A38F3CFF2E}" dt="2019-10-16T02:25:47.757" v="3066" actId="164"/>
          <ac:spMkLst>
            <pc:docMk/>
            <pc:sldMk cId="960528789" sldId="561"/>
            <ac:spMk id="14" creationId="{7F81C7C8-689C-4BBB-91B3-0967886E5297}"/>
          </ac:spMkLst>
        </pc:spChg>
        <pc:spChg chg="add mod">
          <ac:chgData name="Sean Feldman" userId="c0f75423fe67f72e" providerId="LiveId" clId="{9B31CF42-3E67-433C-97F4-82A38F3CFF2E}" dt="2019-10-16T02:25:47.757" v="3066" actId="164"/>
          <ac:spMkLst>
            <pc:docMk/>
            <pc:sldMk cId="960528789" sldId="561"/>
            <ac:spMk id="15" creationId="{4E7CC4A3-F3EE-4460-B809-23DEFDFF7D4D}"/>
          </ac:spMkLst>
        </pc:spChg>
        <pc:spChg chg="add del mod">
          <ac:chgData name="Sean Feldman" userId="c0f75423fe67f72e" providerId="LiveId" clId="{9B31CF42-3E67-433C-97F4-82A38F3CFF2E}" dt="2019-10-16T02:19:57.423" v="2983" actId="478"/>
          <ac:spMkLst>
            <pc:docMk/>
            <pc:sldMk cId="960528789" sldId="561"/>
            <ac:spMk id="16" creationId="{946D51CE-B388-4AAD-B1E8-65C0F1C72650}"/>
          </ac:spMkLst>
        </pc:spChg>
        <pc:spChg chg="add mod">
          <ac:chgData name="Sean Feldman" userId="c0f75423fe67f72e" providerId="LiveId" clId="{9B31CF42-3E67-433C-97F4-82A38F3CFF2E}" dt="2019-10-16T02:55:17.196" v="3077" actId="20577"/>
          <ac:spMkLst>
            <pc:docMk/>
            <pc:sldMk cId="960528789" sldId="561"/>
            <ac:spMk id="28" creationId="{5B5190F9-F9D4-4A8D-9F5F-805AEAA0A25E}"/>
          </ac:spMkLst>
        </pc:spChg>
        <pc:spChg chg="add del mod">
          <ac:chgData name="Sean Feldman" userId="c0f75423fe67f72e" providerId="LiveId" clId="{9B31CF42-3E67-433C-97F4-82A38F3CFF2E}" dt="2019-10-16T02:23:31.718" v="3055" actId="478"/>
          <ac:spMkLst>
            <pc:docMk/>
            <pc:sldMk cId="960528789" sldId="561"/>
            <ac:spMk id="36" creationId="{5EAF7C0C-5946-4762-83D1-86E74DA2DCE5}"/>
          </ac:spMkLst>
        </pc:spChg>
        <pc:grpChg chg="add mod">
          <ac:chgData name="Sean Feldman" userId="c0f75423fe67f72e" providerId="LiveId" clId="{9B31CF42-3E67-433C-97F4-82A38F3CFF2E}" dt="2019-10-16T02:23:00.670" v="3049" actId="1036"/>
          <ac:grpSpMkLst>
            <pc:docMk/>
            <pc:sldMk cId="960528789" sldId="561"/>
            <ac:grpSpMk id="33" creationId="{9F6E7D59-46C4-426F-9F36-C1E778169246}"/>
          </ac:grpSpMkLst>
        </pc:grpChg>
        <pc:grpChg chg="add mod">
          <ac:chgData name="Sean Feldman" userId="c0f75423fe67f72e" providerId="LiveId" clId="{9B31CF42-3E67-433C-97F4-82A38F3CFF2E}" dt="2019-10-16T02:25:47.757" v="3066" actId="164"/>
          <ac:grpSpMkLst>
            <pc:docMk/>
            <pc:sldMk cId="960528789" sldId="561"/>
            <ac:grpSpMk id="37" creationId="{D8C560B1-E944-4AFB-8F31-6F40FC57BF57}"/>
          </ac:grpSpMkLst>
        </pc:grpChg>
        <pc:cxnChg chg="add mod">
          <ac:chgData name="Sean Feldman" userId="c0f75423fe67f72e" providerId="LiveId" clId="{9B31CF42-3E67-433C-97F4-82A38F3CFF2E}" dt="2019-10-16T02:22:30.846" v="3024" actId="164"/>
          <ac:cxnSpMkLst>
            <pc:docMk/>
            <pc:sldMk cId="960528789" sldId="561"/>
            <ac:cxnSpMk id="9" creationId="{651D6717-E6AB-4CEC-BCF3-6465E98B4613}"/>
          </ac:cxnSpMkLst>
        </pc:cxnChg>
        <pc:cxnChg chg="add del mod">
          <ac:chgData name="Sean Feldman" userId="c0f75423fe67f72e" providerId="LiveId" clId="{9B31CF42-3E67-433C-97F4-82A38F3CFF2E}" dt="2019-10-16T02:20:39.965" v="2990" actId="478"/>
          <ac:cxnSpMkLst>
            <pc:docMk/>
            <pc:sldMk cId="960528789" sldId="561"/>
            <ac:cxnSpMk id="17" creationId="{12DBCC5D-42B8-47FF-9934-9AC95AD121BE}"/>
          </ac:cxnSpMkLst>
        </pc:cxnChg>
        <pc:cxnChg chg="add mod">
          <ac:chgData name="Sean Feldman" userId="c0f75423fe67f72e" providerId="LiveId" clId="{9B31CF42-3E67-433C-97F4-82A38F3CFF2E}" dt="2019-10-16T02:25:47.757" v="3066" actId="164"/>
          <ac:cxnSpMkLst>
            <pc:docMk/>
            <pc:sldMk cId="960528789" sldId="561"/>
            <ac:cxnSpMk id="21" creationId="{BA65AC17-4DD1-4BB4-BDBA-AA9693BFB1A6}"/>
          </ac:cxnSpMkLst>
        </pc:cxnChg>
        <pc:cxnChg chg="add mod">
          <ac:chgData name="Sean Feldman" userId="c0f75423fe67f72e" providerId="LiveId" clId="{9B31CF42-3E67-433C-97F4-82A38F3CFF2E}" dt="2019-10-16T02:25:47.757" v="3066" actId="164"/>
          <ac:cxnSpMkLst>
            <pc:docMk/>
            <pc:sldMk cId="960528789" sldId="561"/>
            <ac:cxnSpMk id="23" creationId="{28ECAFC9-CE0E-4DE0-92CA-54D5F325D6E2}"/>
          </ac:cxnSpMkLst>
        </pc:cxnChg>
        <pc:cxnChg chg="add mod">
          <ac:chgData name="Sean Feldman" userId="c0f75423fe67f72e" providerId="LiveId" clId="{9B31CF42-3E67-433C-97F4-82A38F3CFF2E}" dt="2019-10-16T02:25:47.757" v="3066" actId="164"/>
          <ac:cxnSpMkLst>
            <pc:docMk/>
            <pc:sldMk cId="960528789" sldId="561"/>
            <ac:cxnSpMk id="30" creationId="{9B630ACA-6D62-450C-AA4D-89AA5186B815}"/>
          </ac:cxnSpMkLst>
        </pc:cxnChg>
        <pc:cxnChg chg="add mod">
          <ac:chgData name="Sean Feldman" userId="c0f75423fe67f72e" providerId="LiveId" clId="{9B31CF42-3E67-433C-97F4-82A38F3CFF2E}" dt="2019-10-16T02:25:47.757" v="3066" actId="164"/>
          <ac:cxnSpMkLst>
            <pc:docMk/>
            <pc:sldMk cId="960528789" sldId="561"/>
            <ac:cxnSpMk id="32" creationId="{C28F901B-1B35-4FC3-A249-42F514DDAE8F}"/>
          </ac:cxnSpMkLst>
        </pc:cxnChg>
      </pc:sldChg>
      <pc:sldChg chg="addSp delSp modSp add">
        <pc:chgData name="Sean Feldman" userId="c0f75423fe67f72e" providerId="LiveId" clId="{9B31CF42-3E67-433C-97F4-82A38F3CFF2E}" dt="2019-10-16T03:14:04.753" v="3095" actId="13822"/>
        <pc:sldMkLst>
          <pc:docMk/>
          <pc:sldMk cId="657608958" sldId="562"/>
        </pc:sldMkLst>
        <pc:spChg chg="del">
          <ac:chgData name="Sean Feldman" userId="c0f75423fe67f72e" providerId="LiveId" clId="{9B31CF42-3E67-433C-97F4-82A38F3CFF2E}" dt="2019-10-16T03:13:44.552" v="3090" actId="478"/>
          <ac:spMkLst>
            <pc:docMk/>
            <pc:sldMk cId="657608958" sldId="562"/>
            <ac:spMk id="2" creationId="{4D039F1C-38FE-4067-BF18-FA7516398C62}"/>
          </ac:spMkLst>
        </pc:spChg>
        <pc:picChg chg="add mod">
          <ac:chgData name="Sean Feldman" userId="c0f75423fe67f72e" providerId="LiveId" clId="{9B31CF42-3E67-433C-97F4-82A38F3CFF2E}" dt="2019-10-16T03:13:48.170" v="3091" actId="1076"/>
          <ac:picMkLst>
            <pc:docMk/>
            <pc:sldMk cId="657608958" sldId="562"/>
            <ac:picMk id="3" creationId="{EDFFAED6-C7EF-424C-923E-B0E0B7D338DA}"/>
          </ac:picMkLst>
        </pc:picChg>
        <pc:picChg chg="add mod">
          <ac:chgData name="Sean Feldman" userId="c0f75423fe67f72e" providerId="LiveId" clId="{9B31CF42-3E67-433C-97F4-82A38F3CFF2E}" dt="2019-10-16T03:14:04.753" v="3095" actId="13822"/>
          <ac:picMkLst>
            <pc:docMk/>
            <pc:sldMk cId="657608958" sldId="562"/>
            <ac:picMk id="4" creationId="{46DF74C8-D487-4655-813C-2F632856D1A0}"/>
          </ac:picMkLst>
        </pc:picChg>
      </pc:sldChg>
      <pc:sldChg chg="addSp delSp add">
        <pc:chgData name="Sean Feldman" userId="c0f75423fe67f72e" providerId="LiveId" clId="{9B31CF42-3E67-433C-97F4-82A38F3CFF2E}" dt="2019-10-16T03:14:31.033" v="3098"/>
        <pc:sldMkLst>
          <pc:docMk/>
          <pc:sldMk cId="4004488445" sldId="563"/>
        </pc:sldMkLst>
        <pc:spChg chg="del">
          <ac:chgData name="Sean Feldman" userId="c0f75423fe67f72e" providerId="LiveId" clId="{9B31CF42-3E67-433C-97F4-82A38F3CFF2E}" dt="2019-10-16T03:14:22.856" v="3097"/>
          <ac:spMkLst>
            <pc:docMk/>
            <pc:sldMk cId="4004488445" sldId="563"/>
            <ac:spMk id="2" creationId="{72F5F089-6D27-486F-836A-63B1E86E4BE4}"/>
          </ac:spMkLst>
        </pc:spChg>
        <pc:picChg chg="add">
          <ac:chgData name="Sean Feldman" userId="c0f75423fe67f72e" providerId="LiveId" clId="{9B31CF42-3E67-433C-97F4-82A38F3CFF2E}" dt="2019-10-16T03:14:31.033" v="3098"/>
          <ac:picMkLst>
            <pc:docMk/>
            <pc:sldMk cId="4004488445" sldId="563"/>
            <ac:picMk id="3" creationId="{AF977B5E-47CE-4095-9D47-CBBA117516A6}"/>
          </ac:picMkLst>
        </pc:picChg>
      </pc:sldChg>
      <pc:sldChg chg="addSp add modNotesTx">
        <pc:chgData name="Sean Feldman" userId="c0f75423fe67f72e" providerId="LiveId" clId="{9B31CF42-3E67-433C-97F4-82A38F3CFF2E}" dt="2019-10-16T03:16:16.702" v="3103" actId="113"/>
        <pc:sldMkLst>
          <pc:docMk/>
          <pc:sldMk cId="1661799098" sldId="564"/>
        </pc:sldMkLst>
        <pc:picChg chg="add">
          <ac:chgData name="Sean Feldman" userId="c0f75423fe67f72e" providerId="LiveId" clId="{9B31CF42-3E67-433C-97F4-82A38F3CFF2E}" dt="2019-10-16T03:14:43.774" v="3100"/>
          <ac:picMkLst>
            <pc:docMk/>
            <pc:sldMk cId="1661799098" sldId="564"/>
            <ac:picMk id="2" creationId="{2698F997-AB14-42E0-8E39-BDD3644ECA23}"/>
          </ac:picMkLst>
        </pc:picChg>
      </pc:sldChg>
      <pc:sldChg chg="add del">
        <pc:chgData name="Sean Feldman" userId="c0f75423fe67f72e" providerId="LiveId" clId="{9B31CF42-3E67-433C-97F4-82A38F3CFF2E}" dt="2019-10-16T03:15:26.745" v="3102"/>
        <pc:sldMkLst>
          <pc:docMk/>
          <pc:sldMk cId="33112085" sldId="565"/>
        </pc:sldMkLst>
      </pc:sldChg>
      <pc:sldChg chg="add">
        <pc:chgData name="Sean Feldman" userId="c0f75423fe67f72e" providerId="LiveId" clId="{9B31CF42-3E67-433C-97F4-82A38F3CFF2E}" dt="2019-10-16T03:16:45.721" v="3104"/>
        <pc:sldMkLst>
          <pc:docMk/>
          <pc:sldMk cId="1077182988" sldId="565"/>
        </pc:sldMkLst>
      </pc:sldChg>
      <pc:sldChg chg="addSp delSp modSp add">
        <pc:chgData name="Sean Feldman" userId="c0f75423fe67f72e" providerId="LiveId" clId="{9B31CF42-3E67-433C-97F4-82A38F3CFF2E}" dt="2019-10-16T03:36:20.843" v="3157" actId="1076"/>
        <pc:sldMkLst>
          <pc:docMk/>
          <pc:sldMk cId="522264401" sldId="566"/>
        </pc:sldMkLst>
        <pc:spChg chg="add del mod">
          <ac:chgData name="Sean Feldman" userId="c0f75423fe67f72e" providerId="LiveId" clId="{9B31CF42-3E67-433C-97F4-82A38F3CFF2E}" dt="2019-10-16T03:20:51.785" v="3111" actId="478"/>
          <ac:spMkLst>
            <pc:docMk/>
            <pc:sldMk cId="522264401" sldId="566"/>
            <ac:spMk id="3" creationId="{6C321B09-5FAE-4FDE-B33A-6BC7F1AC820C}"/>
          </ac:spMkLst>
        </pc:spChg>
        <pc:spChg chg="add del mod">
          <ac:chgData name="Sean Feldman" userId="c0f75423fe67f72e" providerId="LiveId" clId="{9B31CF42-3E67-433C-97F4-82A38F3CFF2E}" dt="2019-10-16T03:20:38.920" v="3108" actId="478"/>
          <ac:spMkLst>
            <pc:docMk/>
            <pc:sldMk cId="522264401" sldId="566"/>
            <ac:spMk id="4" creationId="{E2978CA2-C00D-42F6-9044-D7AFAE77C5E2}"/>
          </ac:spMkLst>
        </pc:spChg>
        <pc:spChg chg="add mod">
          <ac:chgData name="Sean Feldman" userId="c0f75423fe67f72e" providerId="LiveId" clId="{9B31CF42-3E67-433C-97F4-82A38F3CFF2E}" dt="2019-10-16T03:34:52.807" v="3123" actId="1076"/>
          <ac:spMkLst>
            <pc:docMk/>
            <pc:sldMk cId="522264401" sldId="566"/>
            <ac:spMk id="6" creationId="{3DD0EC7B-7DEA-4EB6-AF8F-B378661BDF1D}"/>
          </ac:spMkLst>
        </pc:spChg>
        <pc:spChg chg="add mod">
          <ac:chgData name="Sean Feldman" userId="c0f75423fe67f72e" providerId="LiveId" clId="{9B31CF42-3E67-433C-97F4-82A38F3CFF2E}" dt="2019-10-16T03:34:59.171" v="3133" actId="1035"/>
          <ac:spMkLst>
            <pc:docMk/>
            <pc:sldMk cId="522264401" sldId="566"/>
            <ac:spMk id="7" creationId="{1DD21CB9-839C-4107-8118-D2566B619282}"/>
          </ac:spMkLst>
        </pc:spChg>
        <pc:spChg chg="add mod">
          <ac:chgData name="Sean Feldman" userId="c0f75423fe67f72e" providerId="LiveId" clId="{9B31CF42-3E67-433C-97F4-82A38F3CFF2E}" dt="2019-10-16T03:36:20.843" v="3157" actId="1076"/>
          <ac:spMkLst>
            <pc:docMk/>
            <pc:sldMk cId="522264401" sldId="566"/>
            <ac:spMk id="8" creationId="{A6623E95-3FDF-4C71-858E-0DE269FB8772}"/>
          </ac:spMkLst>
        </pc:spChg>
        <pc:spChg chg="add mod">
          <ac:chgData name="Sean Feldman" userId="c0f75423fe67f72e" providerId="LiveId" clId="{9B31CF42-3E67-433C-97F4-82A38F3CFF2E}" dt="2019-10-16T03:35:52.612" v="3149" actId="1076"/>
          <ac:spMkLst>
            <pc:docMk/>
            <pc:sldMk cId="522264401" sldId="566"/>
            <ac:spMk id="9" creationId="{FCF1E86C-3E16-40F3-A497-89EA7BFF0781}"/>
          </ac:spMkLst>
        </pc:spChg>
        <pc:spChg chg="add mod">
          <ac:chgData name="Sean Feldman" userId="c0f75423fe67f72e" providerId="LiveId" clId="{9B31CF42-3E67-433C-97F4-82A38F3CFF2E}" dt="2019-10-16T03:36:18.229" v="3156" actId="1076"/>
          <ac:spMkLst>
            <pc:docMk/>
            <pc:sldMk cId="522264401" sldId="566"/>
            <ac:spMk id="10" creationId="{39C435A0-841F-4315-B9E2-BA8FD90E426E}"/>
          </ac:spMkLst>
        </pc:spChg>
        <pc:spChg chg="add mod">
          <ac:chgData name="Sean Feldman" userId="c0f75423fe67f72e" providerId="LiveId" clId="{9B31CF42-3E67-433C-97F4-82A38F3CFF2E}" dt="2019-10-16T03:36:15.647" v="3155" actId="1076"/>
          <ac:spMkLst>
            <pc:docMk/>
            <pc:sldMk cId="522264401" sldId="566"/>
            <ac:spMk id="11" creationId="{CBC481C2-5419-46EB-9164-2245D85A36C8}"/>
          </ac:spMkLst>
        </pc:spChg>
        <pc:spChg chg="add mod">
          <ac:chgData name="Sean Feldman" userId="c0f75423fe67f72e" providerId="LiveId" clId="{9B31CF42-3E67-433C-97F4-82A38F3CFF2E}" dt="2019-10-16T03:36:12.004" v="3154" actId="1076"/>
          <ac:spMkLst>
            <pc:docMk/>
            <pc:sldMk cId="522264401" sldId="566"/>
            <ac:spMk id="12" creationId="{FE9E572D-A5FA-4EFA-A075-7521E3A30FFA}"/>
          </ac:spMkLst>
        </pc:spChg>
        <pc:spChg chg="add mod">
          <ac:chgData name="Sean Feldman" userId="c0f75423fe67f72e" providerId="LiveId" clId="{9B31CF42-3E67-433C-97F4-82A38F3CFF2E}" dt="2019-10-16T03:36:08.577" v="3153" actId="1076"/>
          <ac:spMkLst>
            <pc:docMk/>
            <pc:sldMk cId="522264401" sldId="566"/>
            <ac:spMk id="13" creationId="{1EC3E2A1-6F56-45D4-B08E-8123D09E09BC}"/>
          </ac:spMkLst>
        </pc:spChg>
        <pc:spChg chg="add mod">
          <ac:chgData name="Sean Feldman" userId="c0f75423fe67f72e" providerId="LiveId" clId="{9B31CF42-3E67-433C-97F4-82A38F3CFF2E}" dt="2019-10-16T03:36:05.058" v="3152" actId="1076"/>
          <ac:spMkLst>
            <pc:docMk/>
            <pc:sldMk cId="522264401" sldId="566"/>
            <ac:spMk id="14" creationId="{BBD65C83-4934-4154-8A19-4B2F6E968B16}"/>
          </ac:spMkLst>
        </pc:spChg>
        <pc:spChg chg="add mod">
          <ac:chgData name="Sean Feldman" userId="c0f75423fe67f72e" providerId="LiveId" clId="{9B31CF42-3E67-433C-97F4-82A38F3CFF2E}" dt="2019-10-16T03:35:44.391" v="3146" actId="1076"/>
          <ac:spMkLst>
            <pc:docMk/>
            <pc:sldMk cId="522264401" sldId="566"/>
            <ac:spMk id="15" creationId="{02ABDDB7-B46B-475B-B95C-B1359D519E89}"/>
          </ac:spMkLst>
        </pc:spChg>
        <pc:spChg chg="add mod">
          <ac:chgData name="Sean Feldman" userId="c0f75423fe67f72e" providerId="LiveId" clId="{9B31CF42-3E67-433C-97F4-82A38F3CFF2E}" dt="2019-10-16T03:35:55.982" v="3150" actId="1076"/>
          <ac:spMkLst>
            <pc:docMk/>
            <pc:sldMk cId="522264401" sldId="566"/>
            <ac:spMk id="16" creationId="{0DE25C83-ED30-48C3-881C-77817F31318E}"/>
          </ac:spMkLst>
        </pc:spChg>
        <pc:spChg chg="add mod">
          <ac:chgData name="Sean Feldman" userId="c0f75423fe67f72e" providerId="LiveId" clId="{9B31CF42-3E67-433C-97F4-82A38F3CFF2E}" dt="2019-10-16T03:35:58.657" v="3151" actId="1076"/>
          <ac:spMkLst>
            <pc:docMk/>
            <pc:sldMk cId="522264401" sldId="566"/>
            <ac:spMk id="17" creationId="{C5FB2C52-18B4-45E0-9A38-C62472CFF95D}"/>
          </ac:spMkLst>
        </pc:spChg>
        <pc:picChg chg="add mod">
          <ac:chgData name="Sean Feldman" userId="c0f75423fe67f72e" providerId="LiveId" clId="{9B31CF42-3E67-433C-97F4-82A38F3CFF2E}" dt="2019-10-16T03:20:54.742" v="3112" actId="1076"/>
          <ac:picMkLst>
            <pc:docMk/>
            <pc:sldMk cId="522264401" sldId="566"/>
            <ac:picMk id="2" creationId="{25023729-DC21-4B79-8AEB-4177AC413CB8}"/>
          </ac:picMkLst>
        </pc:picChg>
        <pc:picChg chg="add mod">
          <ac:chgData name="Sean Feldman" userId="c0f75423fe67f72e" providerId="LiveId" clId="{9B31CF42-3E67-433C-97F4-82A38F3CFF2E}" dt="2019-10-16T03:34:04.780" v="3118" actId="14100"/>
          <ac:picMkLst>
            <pc:docMk/>
            <pc:sldMk cId="522264401" sldId="566"/>
            <ac:picMk id="5" creationId="{E75CCF1B-A863-4F8D-B784-096FCCD97169}"/>
          </ac:picMkLst>
        </pc:picChg>
      </pc:sldChg>
      <pc:sldChg chg="addSp delSp modSp add">
        <pc:chgData name="Sean Feldman" userId="c0f75423fe67f72e" providerId="LiveId" clId="{9B31CF42-3E67-433C-97F4-82A38F3CFF2E}" dt="2019-10-16T03:47:24.529" v="3163" actId="478"/>
        <pc:sldMkLst>
          <pc:docMk/>
          <pc:sldMk cId="3695112815" sldId="567"/>
        </pc:sldMkLst>
        <pc:spChg chg="del">
          <ac:chgData name="Sean Feldman" userId="c0f75423fe67f72e" providerId="LiveId" clId="{9B31CF42-3E67-433C-97F4-82A38F3CFF2E}" dt="2019-10-16T03:47:24.529" v="3163" actId="478"/>
          <ac:spMkLst>
            <pc:docMk/>
            <pc:sldMk cId="3695112815" sldId="567"/>
            <ac:spMk id="2" creationId="{6870BF8C-5F17-49D1-8172-E25762C640F3}"/>
          </ac:spMkLst>
        </pc:spChg>
        <pc:spChg chg="del">
          <ac:chgData name="Sean Feldman" userId="c0f75423fe67f72e" providerId="LiveId" clId="{9B31CF42-3E67-433C-97F4-82A38F3CFF2E}" dt="2019-10-16T03:47:15.802" v="3159" actId="478"/>
          <ac:spMkLst>
            <pc:docMk/>
            <pc:sldMk cId="3695112815" sldId="567"/>
            <ac:spMk id="3" creationId="{061969EC-52B0-4F68-A324-DD4EDF170965}"/>
          </ac:spMkLst>
        </pc:spChg>
        <pc:picChg chg="add mod">
          <ac:chgData name="Sean Feldman" userId="c0f75423fe67f72e" providerId="LiveId" clId="{9B31CF42-3E67-433C-97F4-82A38F3CFF2E}" dt="2019-10-16T03:47:21.742" v="3162" actId="14100"/>
          <ac:picMkLst>
            <pc:docMk/>
            <pc:sldMk cId="3695112815" sldId="567"/>
            <ac:picMk id="4" creationId="{6CC0482C-526D-4652-AE9D-250DE204FA3D}"/>
          </ac:picMkLst>
        </pc:picChg>
      </pc:sldChg>
      <pc:sldChg chg="addSp delSp add">
        <pc:chgData name="Sean Feldman" userId="c0f75423fe67f72e" providerId="LiveId" clId="{9B31CF42-3E67-433C-97F4-82A38F3CFF2E}" dt="2019-10-16T03:49:17.548" v="3167"/>
        <pc:sldMkLst>
          <pc:docMk/>
          <pc:sldMk cId="2291445686" sldId="568"/>
        </pc:sldMkLst>
        <pc:spChg chg="del">
          <ac:chgData name="Sean Feldman" userId="c0f75423fe67f72e" providerId="LiveId" clId="{9B31CF42-3E67-433C-97F4-82A38F3CFF2E}" dt="2019-10-16T03:49:17.134" v="3166" actId="478"/>
          <ac:spMkLst>
            <pc:docMk/>
            <pc:sldMk cId="2291445686" sldId="568"/>
            <ac:spMk id="2" creationId="{10297717-3D2C-4AB7-977F-9F2A69CAE8F9}"/>
          </ac:spMkLst>
        </pc:spChg>
        <pc:spChg chg="del">
          <ac:chgData name="Sean Feldman" userId="c0f75423fe67f72e" providerId="LiveId" clId="{9B31CF42-3E67-433C-97F4-82A38F3CFF2E}" dt="2019-10-16T03:49:15.486" v="3165" actId="478"/>
          <ac:spMkLst>
            <pc:docMk/>
            <pc:sldMk cId="2291445686" sldId="568"/>
            <ac:spMk id="3" creationId="{003360F7-5692-434B-9F99-E9808F77716E}"/>
          </ac:spMkLst>
        </pc:spChg>
        <pc:picChg chg="add">
          <ac:chgData name="Sean Feldman" userId="c0f75423fe67f72e" providerId="LiveId" clId="{9B31CF42-3E67-433C-97F4-82A38F3CFF2E}" dt="2019-10-16T03:49:17.548" v="3167"/>
          <ac:picMkLst>
            <pc:docMk/>
            <pc:sldMk cId="2291445686" sldId="568"/>
            <ac:picMk id="4" creationId="{15101FBE-A1D1-47CC-A003-7CE4787A615C}"/>
          </ac:picMkLst>
        </pc:picChg>
      </pc:sldChg>
      <pc:sldChg chg="modSp add">
        <pc:chgData name="Sean Feldman" userId="c0f75423fe67f72e" providerId="LiveId" clId="{9B31CF42-3E67-433C-97F4-82A38F3CFF2E}" dt="2019-10-16T03:53:16.246" v="3202" actId="207"/>
        <pc:sldMkLst>
          <pc:docMk/>
          <pc:sldMk cId="1973698128" sldId="569"/>
        </pc:sldMkLst>
        <pc:spChg chg="mod">
          <ac:chgData name="Sean Feldman" userId="c0f75423fe67f72e" providerId="LiveId" clId="{9B31CF42-3E67-433C-97F4-82A38F3CFF2E}" dt="2019-10-16T03:50:47.012" v="3181" actId="20577"/>
          <ac:spMkLst>
            <pc:docMk/>
            <pc:sldMk cId="1973698128" sldId="569"/>
            <ac:spMk id="2" creationId="{173C2E26-8A97-4EE1-91CE-E2CDC3DDD25B}"/>
          </ac:spMkLst>
        </pc:spChg>
        <pc:spChg chg="mod">
          <ac:chgData name="Sean Feldman" userId="c0f75423fe67f72e" providerId="LiveId" clId="{9B31CF42-3E67-433C-97F4-82A38F3CFF2E}" dt="2019-10-16T03:53:16.246" v="3202" actId="207"/>
          <ac:spMkLst>
            <pc:docMk/>
            <pc:sldMk cId="1973698128" sldId="569"/>
            <ac:spMk id="3" creationId="{ED490F6B-ADC3-4419-9839-879A2A1CFBB8}"/>
          </ac:spMkLst>
        </pc:spChg>
      </pc:sldChg>
      <pc:sldChg chg="addSp delSp modSp add">
        <pc:chgData name="Sean Feldman" userId="c0f75423fe67f72e" providerId="LiveId" clId="{9B31CF42-3E67-433C-97F4-82A38F3CFF2E}" dt="2019-10-16T04:09:34.916" v="3210" actId="14100"/>
        <pc:sldMkLst>
          <pc:docMk/>
          <pc:sldMk cId="2284601998" sldId="570"/>
        </pc:sldMkLst>
        <pc:spChg chg="del">
          <ac:chgData name="Sean Feldman" userId="c0f75423fe67f72e" providerId="LiveId" clId="{9B31CF42-3E67-433C-97F4-82A38F3CFF2E}" dt="2019-10-16T04:08:40.016" v="3204"/>
          <ac:spMkLst>
            <pc:docMk/>
            <pc:sldMk cId="2284601998" sldId="570"/>
            <ac:spMk id="2" creationId="{FFDCA711-6908-4DBF-BD5F-67BAA1578A4E}"/>
          </ac:spMkLst>
        </pc:spChg>
        <pc:spChg chg="del">
          <ac:chgData name="Sean Feldman" userId="c0f75423fe67f72e" providerId="LiveId" clId="{9B31CF42-3E67-433C-97F4-82A38F3CFF2E}" dt="2019-10-16T04:08:40.016" v="3204"/>
          <ac:spMkLst>
            <pc:docMk/>
            <pc:sldMk cId="2284601998" sldId="570"/>
            <ac:spMk id="3" creationId="{A42F5FCD-4D19-4EA3-B40C-12F68DB06FE6}"/>
          </ac:spMkLst>
        </pc:spChg>
        <pc:spChg chg="add mod">
          <ac:chgData name="Sean Feldman" userId="c0f75423fe67f72e" providerId="LiveId" clId="{9B31CF42-3E67-433C-97F4-82A38F3CFF2E}" dt="2019-10-16T04:08:40.016" v="3204"/>
          <ac:spMkLst>
            <pc:docMk/>
            <pc:sldMk cId="2284601998" sldId="570"/>
            <ac:spMk id="4" creationId="{3DF9AEDE-ACEB-4D3B-A3EC-B66C5A45913C}"/>
          </ac:spMkLst>
        </pc:spChg>
        <pc:picChg chg="add mod">
          <ac:chgData name="Sean Feldman" userId="c0f75423fe67f72e" providerId="LiveId" clId="{9B31CF42-3E67-433C-97F4-82A38F3CFF2E}" dt="2019-10-16T04:08:59.202" v="3207" actId="14100"/>
          <ac:picMkLst>
            <pc:docMk/>
            <pc:sldMk cId="2284601998" sldId="570"/>
            <ac:picMk id="5" creationId="{899B9F92-0C0C-4B41-9929-F87234ABE7CE}"/>
          </ac:picMkLst>
        </pc:picChg>
        <pc:picChg chg="add mod">
          <ac:chgData name="Sean Feldman" userId="c0f75423fe67f72e" providerId="LiveId" clId="{9B31CF42-3E67-433C-97F4-82A38F3CFF2E}" dt="2019-10-16T04:09:34.916" v="3210" actId="14100"/>
          <ac:picMkLst>
            <pc:docMk/>
            <pc:sldMk cId="2284601998" sldId="570"/>
            <ac:picMk id="6" creationId="{378B6245-89BC-4559-8E3A-FB2280630CF4}"/>
          </ac:picMkLst>
        </pc:picChg>
      </pc:sldChg>
      <pc:sldChg chg="addSp delSp add">
        <pc:chgData name="Sean Feldman" userId="c0f75423fe67f72e" providerId="LiveId" clId="{9B31CF42-3E67-433C-97F4-82A38F3CFF2E}" dt="2019-10-16T04:10:01.509" v="3213" actId="478"/>
        <pc:sldMkLst>
          <pc:docMk/>
          <pc:sldMk cId="2623389201" sldId="571"/>
        </pc:sldMkLst>
        <pc:spChg chg="del">
          <ac:chgData name="Sean Feldman" userId="c0f75423fe67f72e" providerId="LiveId" clId="{9B31CF42-3E67-433C-97F4-82A38F3CFF2E}" dt="2019-10-16T04:10:01.509" v="3213" actId="478"/>
          <ac:spMkLst>
            <pc:docMk/>
            <pc:sldMk cId="2623389201" sldId="571"/>
            <ac:spMk id="2" creationId="{17A47CAA-3D02-4294-9CB0-0E7056117136}"/>
          </ac:spMkLst>
        </pc:spChg>
        <pc:picChg chg="add">
          <ac:chgData name="Sean Feldman" userId="c0f75423fe67f72e" providerId="LiveId" clId="{9B31CF42-3E67-433C-97F4-82A38F3CFF2E}" dt="2019-10-16T04:09:59.077" v="3212"/>
          <ac:picMkLst>
            <pc:docMk/>
            <pc:sldMk cId="2623389201" sldId="571"/>
            <ac:picMk id="3" creationId="{E621C192-9295-4875-9407-EF37EAD86591}"/>
          </ac:picMkLst>
        </pc:picChg>
      </pc:sldChg>
      <pc:sldChg chg="addSp delSp modSp add">
        <pc:chgData name="Sean Feldman" userId="c0f75423fe67f72e" providerId="LiveId" clId="{9B31CF42-3E67-433C-97F4-82A38F3CFF2E}" dt="2019-10-16T04:20:24.381" v="3243" actId="13822"/>
        <pc:sldMkLst>
          <pc:docMk/>
          <pc:sldMk cId="1320256645" sldId="572"/>
        </pc:sldMkLst>
        <pc:spChg chg="del">
          <ac:chgData name="Sean Feldman" userId="c0f75423fe67f72e" providerId="LiveId" clId="{9B31CF42-3E67-433C-97F4-82A38F3CFF2E}" dt="2019-10-16T04:10:42.689" v="3215"/>
          <ac:spMkLst>
            <pc:docMk/>
            <pc:sldMk cId="1320256645" sldId="572"/>
            <ac:spMk id="2" creationId="{4FE3B871-481A-47D7-A20A-9B47BB4D7E38}"/>
          </ac:spMkLst>
        </pc:spChg>
        <pc:spChg chg="del">
          <ac:chgData name="Sean Feldman" userId="c0f75423fe67f72e" providerId="LiveId" clId="{9B31CF42-3E67-433C-97F4-82A38F3CFF2E}" dt="2019-10-16T04:10:42.689" v="3215"/>
          <ac:spMkLst>
            <pc:docMk/>
            <pc:sldMk cId="1320256645" sldId="572"/>
            <ac:spMk id="3" creationId="{2B073A5E-7E04-44EE-BD2E-B7644814B17A}"/>
          </ac:spMkLst>
        </pc:spChg>
        <pc:spChg chg="add del mod">
          <ac:chgData name="Sean Feldman" userId="c0f75423fe67f72e" providerId="LiveId" clId="{9B31CF42-3E67-433C-97F4-82A38F3CFF2E}" dt="2019-10-16T04:19:24.137" v="3232" actId="478"/>
          <ac:spMkLst>
            <pc:docMk/>
            <pc:sldMk cId="1320256645" sldId="572"/>
            <ac:spMk id="4" creationId="{7C7C3FE8-3B4C-4AA8-8C83-ED096E66D292}"/>
          </ac:spMkLst>
        </pc:spChg>
        <pc:picChg chg="add del mod">
          <ac:chgData name="Sean Feldman" userId="c0f75423fe67f72e" providerId="LiveId" clId="{9B31CF42-3E67-433C-97F4-82A38F3CFF2E}" dt="2019-10-16T04:19:18.531" v="3229" actId="478"/>
          <ac:picMkLst>
            <pc:docMk/>
            <pc:sldMk cId="1320256645" sldId="572"/>
            <ac:picMk id="5" creationId="{2CBF7E23-0F02-4325-81E5-A50A68D9E967}"/>
          </ac:picMkLst>
        </pc:picChg>
        <pc:picChg chg="add mod">
          <ac:chgData name="Sean Feldman" userId="c0f75423fe67f72e" providerId="LiveId" clId="{9B31CF42-3E67-433C-97F4-82A38F3CFF2E}" dt="2019-10-16T04:20:24.381" v="3243" actId="13822"/>
          <ac:picMkLst>
            <pc:docMk/>
            <pc:sldMk cId="1320256645" sldId="572"/>
            <ac:picMk id="6" creationId="{8B444BBB-DE92-4797-A39B-C9F46DF8F4FF}"/>
          </ac:picMkLst>
        </pc:picChg>
        <pc:picChg chg="add mod">
          <ac:chgData name="Sean Feldman" userId="c0f75423fe67f72e" providerId="LiveId" clId="{9B31CF42-3E67-433C-97F4-82A38F3CFF2E}" dt="2019-10-16T04:20:19.211" v="3242" actId="13822"/>
          <ac:picMkLst>
            <pc:docMk/>
            <pc:sldMk cId="1320256645" sldId="572"/>
            <ac:picMk id="7" creationId="{2E51DA81-63DF-416A-B734-8BAF3B3451CB}"/>
          </ac:picMkLst>
        </pc:picChg>
      </pc:sldChg>
      <pc:sldChg chg="addSp delSp add">
        <pc:chgData name="Sean Feldman" userId="c0f75423fe67f72e" providerId="LiveId" clId="{9B31CF42-3E67-433C-97F4-82A38F3CFF2E}" dt="2019-10-16T04:20:46.043" v="3246" actId="478"/>
        <pc:sldMkLst>
          <pc:docMk/>
          <pc:sldMk cId="14720868" sldId="573"/>
        </pc:sldMkLst>
        <pc:spChg chg="del">
          <ac:chgData name="Sean Feldman" userId="c0f75423fe67f72e" providerId="LiveId" clId="{9B31CF42-3E67-433C-97F4-82A38F3CFF2E}" dt="2019-10-16T04:20:46.043" v="3246" actId="478"/>
          <ac:spMkLst>
            <pc:docMk/>
            <pc:sldMk cId="14720868" sldId="573"/>
            <ac:spMk id="2" creationId="{CE180015-9358-4FA4-8839-6EB4C59CC9D0}"/>
          </ac:spMkLst>
        </pc:spChg>
        <pc:picChg chg="add">
          <ac:chgData name="Sean Feldman" userId="c0f75423fe67f72e" providerId="LiveId" clId="{9B31CF42-3E67-433C-97F4-82A38F3CFF2E}" dt="2019-10-16T04:20:43.820" v="3245"/>
          <ac:picMkLst>
            <pc:docMk/>
            <pc:sldMk cId="14720868" sldId="573"/>
            <ac:picMk id="3" creationId="{1806AB63-592E-4036-9C88-C8A7D6C43D09}"/>
          </ac:picMkLst>
        </pc:picChg>
      </pc:sldChg>
      <pc:sldChg chg="modSp add modAnim">
        <pc:chgData name="Sean Feldman" userId="c0f75423fe67f72e" providerId="LiveId" clId="{9B31CF42-3E67-433C-97F4-82A38F3CFF2E}" dt="2019-10-16T04:29:57.123" v="3355"/>
        <pc:sldMkLst>
          <pc:docMk/>
          <pc:sldMk cId="1353604857" sldId="574"/>
        </pc:sldMkLst>
        <pc:spChg chg="mod">
          <ac:chgData name="Sean Feldman" userId="c0f75423fe67f72e" providerId="LiveId" clId="{9B31CF42-3E67-433C-97F4-82A38F3CFF2E}" dt="2019-10-16T04:29:04.653" v="3341"/>
          <ac:spMkLst>
            <pc:docMk/>
            <pc:sldMk cId="1353604857" sldId="574"/>
            <ac:spMk id="3" creationId="{24A7388E-D60B-4FFE-AEE4-EAB9FB9E6A52}"/>
          </ac:spMkLst>
        </pc:spChg>
        <pc:spChg chg="mod">
          <ac:chgData name="Sean Feldman" userId="c0f75423fe67f72e" providerId="LiveId" clId="{9B31CF42-3E67-433C-97F4-82A38F3CFF2E}" dt="2019-10-16T04:29:30.512" v="3351" actId="20577"/>
          <ac:spMkLst>
            <pc:docMk/>
            <pc:sldMk cId="1353604857" sldId="574"/>
            <ac:spMk id="7" creationId="{9F1909B7-2905-44F7-9450-FEEB7DBD44F3}"/>
          </ac:spMkLst>
        </pc:spChg>
        <pc:picChg chg="mod">
          <ac:chgData name="Sean Feldman" userId="c0f75423fe67f72e" providerId="LiveId" clId="{9B31CF42-3E67-433C-97F4-82A38F3CFF2E}" dt="2019-10-16T04:29:34.929" v="3352" actId="14429"/>
          <ac:picMkLst>
            <pc:docMk/>
            <pc:sldMk cId="1353604857" sldId="574"/>
            <ac:picMk id="4102" creationId="{C1AA66C5-9029-4E03-9CB3-B8AD84B0C122}"/>
          </ac:picMkLst>
        </pc:picChg>
      </pc:sldChg>
      <pc:sldChg chg="add">
        <pc:chgData name="Sean Feldman" userId="c0f75423fe67f72e" providerId="LiveId" clId="{9B31CF42-3E67-433C-97F4-82A38F3CFF2E}" dt="2019-10-16T04:33:22.457" v="3356"/>
        <pc:sldMkLst>
          <pc:docMk/>
          <pc:sldMk cId="3197003207" sldId="601"/>
        </pc:sldMkLst>
      </pc:sldChg>
      <pc:sldChg chg="addSp delSp modSp add modNotesTx">
        <pc:chgData name="Sean Feldman" userId="c0f75423fe67f72e" providerId="LiveId" clId="{9B31CF42-3E67-433C-97F4-82A38F3CFF2E}" dt="2019-10-16T04:39:17.492" v="3420" actId="20577"/>
        <pc:sldMkLst>
          <pc:docMk/>
          <pc:sldMk cId="1250767793" sldId="602"/>
        </pc:sldMkLst>
        <pc:spChg chg="del">
          <ac:chgData name="Sean Feldman" userId="c0f75423fe67f72e" providerId="LiveId" clId="{9B31CF42-3E67-433C-97F4-82A38F3CFF2E}" dt="2019-10-16T04:34:01.844" v="3358" actId="478"/>
          <ac:spMkLst>
            <pc:docMk/>
            <pc:sldMk cId="1250767793" sldId="602"/>
            <ac:spMk id="2" creationId="{000A9B5A-75FF-4666-9471-7F7D529FEE41}"/>
          </ac:spMkLst>
        </pc:spChg>
        <pc:spChg chg="del">
          <ac:chgData name="Sean Feldman" userId="c0f75423fe67f72e" providerId="LiveId" clId="{9B31CF42-3E67-433C-97F4-82A38F3CFF2E}" dt="2019-10-16T04:34:01.844" v="3358" actId="478"/>
          <ac:spMkLst>
            <pc:docMk/>
            <pc:sldMk cId="1250767793" sldId="602"/>
            <ac:spMk id="3" creationId="{F36D06B4-19BA-4877-8903-6791A24A58B9}"/>
          </ac:spMkLst>
        </pc:spChg>
        <pc:spChg chg="add del mod">
          <ac:chgData name="Sean Feldman" userId="c0f75423fe67f72e" providerId="LiveId" clId="{9B31CF42-3E67-433C-97F4-82A38F3CFF2E}" dt="2019-10-16T04:34:51.470" v="3367"/>
          <ac:spMkLst>
            <pc:docMk/>
            <pc:sldMk cId="1250767793" sldId="602"/>
            <ac:spMk id="5" creationId="{ACABC7DA-3E49-4E0A-8FDF-CF9C21BA07E4}"/>
          </ac:spMkLst>
        </pc:spChg>
        <pc:spChg chg="add del">
          <ac:chgData name="Sean Feldman" userId="c0f75423fe67f72e" providerId="LiveId" clId="{9B31CF42-3E67-433C-97F4-82A38F3CFF2E}" dt="2019-10-16T04:34:35.072" v="3362"/>
          <ac:spMkLst>
            <pc:docMk/>
            <pc:sldMk cId="1250767793" sldId="602"/>
            <ac:spMk id="6" creationId="{0372DD4F-9A4F-40BE-B099-B5D714DBBC4E}"/>
          </ac:spMkLst>
        </pc:spChg>
        <pc:spChg chg="add mod">
          <ac:chgData name="Sean Feldman" userId="c0f75423fe67f72e" providerId="LiveId" clId="{9B31CF42-3E67-433C-97F4-82A38F3CFF2E}" dt="2019-10-16T04:38:23.117" v="3393" actId="1076"/>
          <ac:spMkLst>
            <pc:docMk/>
            <pc:sldMk cId="1250767793" sldId="602"/>
            <ac:spMk id="7" creationId="{C597DE16-3DA8-42E5-BA0B-5C6707DCB5D2}"/>
          </ac:spMkLst>
        </pc:spChg>
        <pc:picChg chg="add del">
          <ac:chgData name="Sean Feldman" userId="c0f75423fe67f72e" providerId="LiveId" clId="{9B31CF42-3E67-433C-97F4-82A38F3CFF2E}" dt="2019-10-16T04:37:19.483" v="3380" actId="478"/>
          <ac:picMkLst>
            <pc:docMk/>
            <pc:sldMk cId="1250767793" sldId="602"/>
            <ac:picMk id="4" creationId="{C16BE6F3-B902-4373-B7F5-E90EA2828FAE}"/>
          </ac:picMkLst>
        </pc:picChg>
        <pc:picChg chg="add mod ord">
          <ac:chgData name="Sean Feldman" userId="c0f75423fe67f72e" providerId="LiveId" clId="{9B31CF42-3E67-433C-97F4-82A38F3CFF2E}" dt="2019-10-16T04:38:09.918" v="3392"/>
          <ac:picMkLst>
            <pc:docMk/>
            <pc:sldMk cId="1250767793" sldId="602"/>
            <ac:picMk id="8" creationId="{D7ADBE89-F8DF-4591-97CE-78B138652779}"/>
          </ac:picMkLst>
        </pc:picChg>
      </pc:sldChg>
      <pc:sldChg chg="addSp delSp modSp add">
        <pc:chgData name="Sean Feldman" userId="c0f75423fe67f72e" providerId="LiveId" clId="{9B31CF42-3E67-433C-97F4-82A38F3CFF2E}" dt="2019-10-16T04:43:49.771" v="3470" actId="1076"/>
        <pc:sldMkLst>
          <pc:docMk/>
          <pc:sldMk cId="903516895" sldId="603"/>
        </pc:sldMkLst>
        <pc:spChg chg="del">
          <ac:chgData name="Sean Feldman" userId="c0f75423fe67f72e" providerId="LiveId" clId="{9B31CF42-3E67-433C-97F4-82A38F3CFF2E}" dt="2019-10-16T04:39:52.293" v="3422"/>
          <ac:spMkLst>
            <pc:docMk/>
            <pc:sldMk cId="903516895" sldId="603"/>
            <ac:spMk id="2" creationId="{8213CD21-5078-4305-BB56-A6FF20790CB0}"/>
          </ac:spMkLst>
        </pc:spChg>
        <pc:spChg chg="del">
          <ac:chgData name="Sean Feldman" userId="c0f75423fe67f72e" providerId="LiveId" clId="{9B31CF42-3E67-433C-97F4-82A38F3CFF2E}" dt="2019-10-16T04:39:52.293" v="3422"/>
          <ac:spMkLst>
            <pc:docMk/>
            <pc:sldMk cId="903516895" sldId="603"/>
            <ac:spMk id="3" creationId="{DA75F6F1-953A-4CF7-AA88-7F65E1C78277}"/>
          </ac:spMkLst>
        </pc:spChg>
        <pc:spChg chg="add mod">
          <ac:chgData name="Sean Feldman" userId="c0f75423fe67f72e" providerId="LiveId" clId="{9B31CF42-3E67-433C-97F4-82A38F3CFF2E}" dt="2019-10-16T04:43:49.771" v="3470" actId="1076"/>
          <ac:spMkLst>
            <pc:docMk/>
            <pc:sldMk cId="903516895" sldId="603"/>
            <ac:spMk id="4" creationId="{90B5500F-53BA-4680-A07A-80EB3B1DB6AE}"/>
          </ac:spMkLst>
        </pc:spChg>
        <pc:spChg chg="add mod">
          <ac:chgData name="Sean Feldman" userId="c0f75423fe67f72e" providerId="LiveId" clId="{9B31CF42-3E67-433C-97F4-82A38F3CFF2E}" dt="2019-10-16T04:43:49.771" v="3470" actId="1076"/>
          <ac:spMkLst>
            <pc:docMk/>
            <pc:sldMk cId="903516895" sldId="603"/>
            <ac:spMk id="5" creationId="{E2E48E32-2AA0-4021-9BC9-2E2538D4EA06}"/>
          </ac:spMkLst>
        </pc:spChg>
        <pc:spChg chg="add mod">
          <ac:chgData name="Sean Feldman" userId="c0f75423fe67f72e" providerId="LiveId" clId="{9B31CF42-3E67-433C-97F4-82A38F3CFF2E}" dt="2019-10-16T04:43:44.128" v="3469" actId="1076"/>
          <ac:spMkLst>
            <pc:docMk/>
            <pc:sldMk cId="903516895" sldId="603"/>
            <ac:spMk id="6" creationId="{611A0348-D460-4CC0-9305-6D0FB4B7B555}"/>
          </ac:spMkLst>
        </pc:spChg>
        <pc:picChg chg="add mod">
          <ac:chgData name="Sean Feldman" userId="c0f75423fe67f72e" providerId="LiveId" clId="{9B31CF42-3E67-433C-97F4-82A38F3CFF2E}" dt="2019-10-16T04:43:44.128" v="3469" actId="1076"/>
          <ac:picMkLst>
            <pc:docMk/>
            <pc:sldMk cId="903516895" sldId="603"/>
            <ac:picMk id="7" creationId="{DBDD21A2-97D9-45F3-AD85-510E44F76AB1}"/>
          </ac:picMkLst>
        </pc:picChg>
      </pc:sldChg>
      <pc:sldChg chg="addSp delSp modSp add ord">
        <pc:chgData name="Sean Feldman" userId="c0f75423fe67f72e" providerId="LiveId" clId="{9B31CF42-3E67-433C-97F4-82A38F3CFF2E}" dt="2019-10-16T04:54:34.810" v="3489"/>
        <pc:sldMkLst>
          <pc:docMk/>
          <pc:sldMk cId="2711429651" sldId="604"/>
        </pc:sldMkLst>
        <pc:spChg chg="del">
          <ac:chgData name="Sean Feldman" userId="c0f75423fe67f72e" providerId="LiveId" clId="{9B31CF42-3E67-433C-97F4-82A38F3CFF2E}" dt="2019-10-16T04:53:16.683" v="3474" actId="478"/>
          <ac:spMkLst>
            <pc:docMk/>
            <pc:sldMk cId="2711429651" sldId="604"/>
            <ac:spMk id="2" creationId="{665CA926-3B23-4183-9E9A-B37F5FA9EA65}"/>
          </ac:spMkLst>
        </pc:spChg>
        <pc:spChg chg="del">
          <ac:chgData name="Sean Feldman" userId="c0f75423fe67f72e" providerId="LiveId" clId="{9B31CF42-3E67-433C-97F4-82A38F3CFF2E}" dt="2019-10-16T04:53:14.399" v="3473" actId="478"/>
          <ac:spMkLst>
            <pc:docMk/>
            <pc:sldMk cId="2711429651" sldId="604"/>
            <ac:spMk id="3" creationId="{FB81378B-2ACB-4BCC-8841-31183C8ACF6E}"/>
          </ac:spMkLst>
        </pc:spChg>
        <pc:spChg chg="add mod">
          <ac:chgData name="Sean Feldman" userId="c0f75423fe67f72e" providerId="LiveId" clId="{9B31CF42-3E67-433C-97F4-82A38F3CFF2E}" dt="2019-10-16T04:54:08.592" v="3488" actId="404"/>
          <ac:spMkLst>
            <pc:docMk/>
            <pc:sldMk cId="2711429651" sldId="604"/>
            <ac:spMk id="5" creationId="{6BFF42F0-B395-4D42-909B-6F8EDC3FABFF}"/>
          </ac:spMkLst>
        </pc:spChg>
        <pc:picChg chg="add mod">
          <ac:chgData name="Sean Feldman" userId="c0f75423fe67f72e" providerId="LiveId" clId="{9B31CF42-3E67-433C-97F4-82A38F3CFF2E}" dt="2019-10-16T04:53:26.487" v="3476"/>
          <ac:picMkLst>
            <pc:docMk/>
            <pc:sldMk cId="2711429651" sldId="604"/>
            <ac:picMk id="4" creationId="{4BECB36A-AA61-4B15-94B8-4DCA7DB2EEE5}"/>
          </ac:picMkLst>
        </pc:picChg>
      </pc:sldChg>
      <pc:sldChg chg="delSp add del">
        <pc:chgData name="Sean Feldman" userId="c0f75423fe67f72e" providerId="LiveId" clId="{9B31CF42-3E67-433C-97F4-82A38F3CFF2E}" dt="2019-10-16T04:53:38.143" v="3479" actId="47"/>
        <pc:sldMkLst>
          <pc:docMk/>
          <pc:sldMk cId="332217185" sldId="605"/>
        </pc:sldMkLst>
        <pc:spChg chg="del">
          <ac:chgData name="Sean Feldman" userId="c0f75423fe67f72e" providerId="LiveId" clId="{9B31CF42-3E67-433C-97F4-82A38F3CFF2E}" dt="2019-10-16T04:53:31.664" v="3477"/>
          <ac:spMkLst>
            <pc:docMk/>
            <pc:sldMk cId="332217185" sldId="605"/>
            <ac:spMk id="7" creationId="{C597DE16-3DA8-42E5-BA0B-5C6707DCB5D2}"/>
          </ac:spMkLst>
        </pc:spChg>
      </pc:sldChg>
      <pc:sldMasterChg chg="modSp delSldLayout modSldLayout">
        <pc:chgData name="Sean Feldman" userId="c0f75423fe67f72e" providerId="LiveId" clId="{9B31CF42-3E67-433C-97F4-82A38F3CFF2E}" dt="2019-10-14T23:07:37.524" v="1278" actId="2696"/>
        <pc:sldMasterMkLst>
          <pc:docMk/>
          <pc:sldMasterMk cId="2043095101" sldId="2147483648"/>
        </pc:sldMasterMkLst>
        <pc:spChg chg="mod">
          <ac:chgData name="Sean Feldman" userId="c0f75423fe67f72e" providerId="LiveId" clId="{9B31CF42-3E67-433C-97F4-82A38F3CFF2E}" dt="2019-10-14T23:07:28.750" v="1276" actId="113"/>
          <ac:spMkLst>
            <pc:docMk/>
            <pc:sldMasterMk cId="2043095101" sldId="2147483648"/>
            <ac:spMk id="2" creationId="{CC0B5900-3417-47EB-97DF-9B8132991800}"/>
          </ac:spMkLst>
        </pc:spChg>
        <pc:sldLayoutChg chg="modSp">
          <pc:chgData name="Sean Feldman" userId="c0f75423fe67f72e" providerId="LiveId" clId="{9B31CF42-3E67-433C-97F4-82A38F3CFF2E}" dt="2019-10-14T23:07:01.265" v="1270" actId="113"/>
          <pc:sldLayoutMkLst>
            <pc:docMk/>
            <pc:sldMasterMk cId="2043095101" sldId="2147483648"/>
            <pc:sldLayoutMk cId="1342563380" sldId="2147483651"/>
          </pc:sldLayoutMkLst>
          <pc:spChg chg="mod">
            <ac:chgData name="Sean Feldman" userId="c0f75423fe67f72e" providerId="LiveId" clId="{9B31CF42-3E67-433C-97F4-82A38F3CFF2E}" dt="2019-10-14T23:07:01.265" v="1270" actId="113"/>
            <ac:spMkLst>
              <pc:docMk/>
              <pc:sldMasterMk cId="2043095101" sldId="2147483648"/>
              <pc:sldLayoutMk cId="1342563380" sldId="2147483651"/>
              <ac:spMk id="2" creationId="{078817A5-4CF0-4762-941D-51615E231229}"/>
            </ac:spMkLst>
          </pc:spChg>
        </pc:sldLayoutChg>
        <pc:sldLayoutChg chg="modSp">
          <pc:chgData name="Sean Feldman" userId="c0f75423fe67f72e" providerId="LiveId" clId="{9B31CF42-3E67-433C-97F4-82A38F3CFF2E}" dt="2019-10-14T23:07:08.367" v="1271" actId="113"/>
          <pc:sldLayoutMkLst>
            <pc:docMk/>
            <pc:sldMasterMk cId="2043095101" sldId="2147483648"/>
            <pc:sldLayoutMk cId="973509497" sldId="2147483652"/>
          </pc:sldLayoutMkLst>
          <pc:spChg chg="mod">
            <ac:chgData name="Sean Feldman" userId="c0f75423fe67f72e" providerId="LiveId" clId="{9B31CF42-3E67-433C-97F4-82A38F3CFF2E}" dt="2019-10-14T23:07:08.367" v="1271" actId="113"/>
            <ac:spMkLst>
              <pc:docMk/>
              <pc:sldMasterMk cId="2043095101" sldId="2147483648"/>
              <pc:sldLayoutMk cId="973509497" sldId="2147483652"/>
              <ac:spMk id="2" creationId="{5D9D5A76-FC01-4FEA-B890-D28D7DA96705}"/>
            </ac:spMkLst>
          </pc:spChg>
        </pc:sldLayoutChg>
        <pc:sldLayoutChg chg="modSp">
          <pc:chgData name="Sean Feldman" userId="c0f75423fe67f72e" providerId="LiveId" clId="{9B31CF42-3E67-433C-97F4-82A38F3CFF2E}" dt="2019-10-14T23:07:11.212" v="1272" actId="113"/>
          <pc:sldLayoutMkLst>
            <pc:docMk/>
            <pc:sldMasterMk cId="2043095101" sldId="2147483648"/>
            <pc:sldLayoutMk cId="1171566737" sldId="2147483653"/>
          </pc:sldLayoutMkLst>
          <pc:spChg chg="mod">
            <ac:chgData name="Sean Feldman" userId="c0f75423fe67f72e" providerId="LiveId" clId="{9B31CF42-3E67-433C-97F4-82A38F3CFF2E}" dt="2019-10-14T23:07:11.212" v="1272" actId="113"/>
            <ac:spMkLst>
              <pc:docMk/>
              <pc:sldMasterMk cId="2043095101" sldId="2147483648"/>
              <pc:sldLayoutMk cId="1171566737" sldId="2147483653"/>
              <ac:spMk id="2" creationId="{D3426183-8457-4BCD-90FB-746E7D276BE9}"/>
            </ac:spMkLst>
          </pc:spChg>
        </pc:sldLayoutChg>
        <pc:sldLayoutChg chg="modSp">
          <pc:chgData name="Sean Feldman" userId="c0f75423fe67f72e" providerId="LiveId" clId="{9B31CF42-3E67-433C-97F4-82A38F3CFF2E}" dt="2019-10-14T23:07:13.709" v="1273" actId="113"/>
          <pc:sldLayoutMkLst>
            <pc:docMk/>
            <pc:sldMasterMk cId="2043095101" sldId="2147483648"/>
            <pc:sldLayoutMk cId="2887050320" sldId="2147483654"/>
          </pc:sldLayoutMkLst>
          <pc:spChg chg="mod">
            <ac:chgData name="Sean Feldman" userId="c0f75423fe67f72e" providerId="LiveId" clId="{9B31CF42-3E67-433C-97F4-82A38F3CFF2E}" dt="2019-10-14T23:07:13.709" v="1273" actId="113"/>
            <ac:spMkLst>
              <pc:docMk/>
              <pc:sldMasterMk cId="2043095101" sldId="2147483648"/>
              <pc:sldLayoutMk cId="2887050320" sldId="2147483654"/>
              <ac:spMk id="2" creationId="{9304EF45-9837-43B5-B318-A44B958D73E6}"/>
            </ac:spMkLst>
          </pc:spChg>
        </pc:sldLayoutChg>
        <pc:sldLayoutChg chg="del">
          <pc:chgData name="Sean Feldman" userId="c0f75423fe67f72e" providerId="LiveId" clId="{9B31CF42-3E67-433C-97F4-82A38F3CFF2E}" dt="2019-10-14T23:07:34.971" v="1277" actId="2696"/>
          <pc:sldLayoutMkLst>
            <pc:docMk/>
            <pc:sldMasterMk cId="2043095101" sldId="2147483648"/>
            <pc:sldLayoutMk cId="3578521172" sldId="2147483656"/>
          </pc:sldLayoutMkLst>
        </pc:sldLayoutChg>
        <pc:sldLayoutChg chg="del">
          <pc:chgData name="Sean Feldman" userId="c0f75423fe67f72e" providerId="LiveId" clId="{9B31CF42-3E67-433C-97F4-82A38F3CFF2E}" dt="2019-10-14T23:07:37.524" v="1278" actId="2696"/>
          <pc:sldLayoutMkLst>
            <pc:docMk/>
            <pc:sldMasterMk cId="2043095101" sldId="2147483648"/>
            <pc:sldLayoutMk cId="522629218" sldId="2147483657"/>
          </pc:sldLayoutMkLst>
        </pc:sldLayoutChg>
        <pc:sldLayoutChg chg="del">
          <pc:chgData name="Sean Feldman" userId="c0f75423fe67f72e" providerId="LiveId" clId="{9B31CF42-3E67-433C-97F4-82A38F3CFF2E}" dt="2019-10-14T23:07:20.044" v="1274" actId="2696"/>
          <pc:sldLayoutMkLst>
            <pc:docMk/>
            <pc:sldMasterMk cId="2043095101" sldId="2147483648"/>
            <pc:sldLayoutMk cId="3692415895" sldId="2147483658"/>
          </pc:sldLayoutMkLst>
        </pc:sldLayoutChg>
        <pc:sldLayoutChg chg="del">
          <pc:chgData name="Sean Feldman" userId="c0f75423fe67f72e" providerId="LiveId" clId="{9B31CF42-3E67-433C-97F4-82A38F3CFF2E}" dt="2019-10-14T23:07:23.658" v="1275" actId="2696"/>
          <pc:sldLayoutMkLst>
            <pc:docMk/>
            <pc:sldMasterMk cId="2043095101" sldId="2147483648"/>
            <pc:sldLayoutMk cId="626426424"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7D7386-528B-4747-BB17-DA16FB4FE55A}" type="datetimeFigureOut">
              <a:rPr lang="en-CA" smtClean="0"/>
              <a:t>2019-10-15</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C9E661-24E1-4425-B1EA-44CE1B07358D}" type="slidenum">
              <a:rPr lang="en-CA" smtClean="0"/>
              <a:t>‹#›</a:t>
            </a:fld>
            <a:endParaRPr lang="en-CA"/>
          </a:p>
        </p:txBody>
      </p:sp>
    </p:spTree>
    <p:extLst>
      <p:ext uri="{BB962C8B-B14F-4D97-AF65-F5344CB8AC3E}">
        <p14:creationId xmlns:p14="http://schemas.microsoft.com/office/powerpoint/2010/main" val="541439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en-us/dotnet/api/microsoft.servicebus.messaging.messagesession" TargetMode="External"/><Relationship Id="rId2" Type="http://schemas.openxmlformats.org/officeDocument/2006/relationships/slide" Target="../slides/slide64.xml"/><Relationship Id="rId1" Type="http://schemas.openxmlformats.org/officeDocument/2006/relationships/notesMaster" Target="../notesMasters/notesMaster1.xml"/><Relationship Id="rId4" Type="http://schemas.openxmlformats.org/officeDocument/2006/relationships/hyperlink" Target="https://docs.microsoft.com/en-us/dotnet/api/microsoft.servicebus.messaging.messagesession.sessionid#Microsoft_ServiceBus_Messaging_MessageSession_SessionId"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github.com/SeanFeldman/AzureServiceBus.DeepDive"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Tx/>
              <a:buNone/>
            </a:pPr>
            <a:r>
              <a:rPr lang="en-US" dirty="0"/>
              <a:t>Event</a:t>
            </a:r>
          </a:p>
          <a:p>
            <a:pPr marL="171450" lvl="0" indent="-171450">
              <a:buFontTx/>
              <a:buChar char="-"/>
            </a:pPr>
            <a:r>
              <a:rPr lang="en-US" dirty="0"/>
              <a:t>Lightweight notification of condition or state change</a:t>
            </a:r>
          </a:p>
          <a:p>
            <a:pPr marL="171450" lvl="0" indent="-171450">
              <a:buFontTx/>
              <a:buChar char="-"/>
            </a:pPr>
            <a:r>
              <a:rPr lang="en-US" dirty="0"/>
              <a:t>Discrete units or parts of a series (time ordered and interrelated)</a:t>
            </a:r>
          </a:p>
          <a:p>
            <a:pPr marL="171450" lvl="0" indent="-171450">
              <a:buFontTx/>
              <a:buChar char="-"/>
            </a:pPr>
            <a:r>
              <a:rPr lang="en-US" dirty="0"/>
              <a:t>Actionable, no contract between publisher and subscriber</a:t>
            </a:r>
          </a:p>
          <a:p>
            <a:pPr marL="171450" lvl="0" indent="-171450">
              <a:buFontTx/>
              <a:buChar char="-"/>
            </a:pPr>
            <a:endParaRPr lang="en-US" dirty="0"/>
          </a:p>
          <a:p>
            <a:pPr marL="0" lvl="0" indent="0">
              <a:buFontTx/>
              <a:buNone/>
            </a:pPr>
            <a:r>
              <a:rPr lang="en-US" dirty="0"/>
              <a:t>Message</a:t>
            </a:r>
          </a:p>
          <a:p>
            <a:pPr marL="171450" lvl="0" indent="-171450">
              <a:buFontTx/>
              <a:buChar char="-"/>
            </a:pPr>
            <a:r>
              <a:rPr lang="en-US" dirty="0"/>
              <a:t>Raw data to be produced by a consumer</a:t>
            </a:r>
          </a:p>
          <a:p>
            <a:pPr marL="171450" lvl="0" indent="-171450">
              <a:buFontTx/>
              <a:buChar char="-"/>
            </a:pPr>
            <a:r>
              <a:rPr lang="en-US" dirty="0"/>
              <a:t>Contains data that triggered the pipeline</a:t>
            </a:r>
          </a:p>
          <a:p>
            <a:pPr marL="171450" lvl="0" indent="-171450">
              <a:buFontTx/>
              <a:buChar char="-"/>
            </a:pPr>
            <a:r>
              <a:rPr lang="en-US" dirty="0"/>
              <a:t>Expectations in form of a contract</a:t>
            </a:r>
          </a:p>
          <a:p>
            <a:pPr marL="0" indent="0">
              <a:buFontTx/>
              <a:buNone/>
            </a:pPr>
            <a:endParaRPr lang="en-US" dirty="0"/>
          </a:p>
          <a:p>
            <a:pPr marL="0" indent="0">
              <a:buFontTx/>
              <a:buNone/>
            </a:pPr>
            <a:r>
              <a:rPr lang="en-US" dirty="0"/>
              <a:t>Event Grid</a:t>
            </a:r>
          </a:p>
          <a:p>
            <a:pPr marL="171450" indent="-171450">
              <a:buFontTx/>
              <a:buChar char="-"/>
            </a:pPr>
            <a:r>
              <a:rPr lang="en-US" dirty="0" err="1"/>
              <a:t>Eventing</a:t>
            </a:r>
            <a:r>
              <a:rPr lang="en-US" dirty="0"/>
              <a:t> backplane that enables event-driven reactive programming</a:t>
            </a:r>
          </a:p>
          <a:p>
            <a:pPr marL="171450" indent="-171450">
              <a:buFontTx/>
              <a:buChar char="-"/>
            </a:pPr>
            <a:r>
              <a:rPr lang="en-US" dirty="0"/>
              <a:t>Event consumption of Azure and Non-azure resources</a:t>
            </a:r>
          </a:p>
          <a:p>
            <a:pPr marL="171450" indent="-171450">
              <a:buFontTx/>
              <a:buChar char="-"/>
            </a:pPr>
            <a:r>
              <a:rPr lang="en-GB" sz="1200" b="0" i="0" kern="1200" dirty="0">
                <a:solidFill>
                  <a:schemeClr val="tx1"/>
                </a:solidFill>
                <a:effectLst/>
                <a:latin typeface="+mn-lt"/>
                <a:ea typeface="+mn-ea"/>
                <a:cs typeface="+mn-cs"/>
              </a:rPr>
              <a:t>The event message has the information you need to react to changes in services and applications</a:t>
            </a:r>
          </a:p>
          <a:p>
            <a:pPr marL="171450" indent="-171450">
              <a:buFontTx/>
              <a:buChar char="-"/>
            </a:pPr>
            <a:r>
              <a:rPr lang="en-GB" sz="1200" b="0" i="0" kern="1200" dirty="0">
                <a:solidFill>
                  <a:schemeClr val="tx1"/>
                </a:solidFill>
                <a:effectLst/>
                <a:latin typeface="+mn-lt"/>
                <a:ea typeface="+mn-ea"/>
                <a:cs typeface="+mn-cs"/>
              </a:rPr>
              <a:t>Event Grid isn't a data pipeline, and doesn't deliver the actual object that was updated.</a:t>
            </a:r>
          </a:p>
          <a:p>
            <a:pPr marL="171450" indent="-171450">
              <a:buFontTx/>
              <a:buChar char="-"/>
            </a:pPr>
            <a:r>
              <a:rPr lang="en-GB" sz="1200" b="0" i="0" kern="1200" dirty="0">
                <a:solidFill>
                  <a:schemeClr val="tx1"/>
                </a:solidFill>
                <a:effectLst/>
                <a:latin typeface="+mn-lt"/>
                <a:ea typeface="+mn-ea"/>
                <a:cs typeface="+mn-cs"/>
              </a:rPr>
              <a:t>Reactive programming, events are discrete facts</a:t>
            </a:r>
          </a:p>
          <a:p>
            <a:pPr marL="171450" indent="-171450">
              <a:buFontTx/>
              <a:buChar char="-"/>
            </a:pPr>
            <a:endParaRPr lang="en-GB" sz="1200" b="0" i="0" kern="1200" dirty="0">
              <a:solidFill>
                <a:schemeClr val="tx1"/>
              </a:solidFill>
              <a:effectLst/>
              <a:latin typeface="+mn-lt"/>
              <a:ea typeface="+mn-ea"/>
              <a:cs typeface="+mn-cs"/>
            </a:endParaRPr>
          </a:p>
          <a:p>
            <a:pPr marL="0" indent="0">
              <a:buFontTx/>
              <a:buNone/>
            </a:pPr>
            <a:r>
              <a:rPr lang="en-GB" sz="1200" b="0" i="0" kern="1200" dirty="0">
                <a:solidFill>
                  <a:schemeClr val="tx1"/>
                </a:solidFill>
                <a:effectLst/>
                <a:latin typeface="+mn-lt"/>
                <a:ea typeface="+mn-ea"/>
                <a:cs typeface="+mn-cs"/>
              </a:rPr>
              <a:t>Event Hubs</a:t>
            </a:r>
          </a:p>
          <a:p>
            <a:pPr marL="171450" indent="-171450">
              <a:buFontTx/>
              <a:buChar char="-"/>
            </a:pPr>
            <a:r>
              <a:rPr lang="en-GB" sz="1200" b="0" i="0" kern="1200" dirty="0">
                <a:solidFill>
                  <a:schemeClr val="tx1"/>
                </a:solidFill>
                <a:effectLst/>
                <a:latin typeface="+mn-lt"/>
                <a:ea typeface="+mn-ea"/>
                <a:cs typeface="+mn-cs"/>
              </a:rPr>
              <a:t>Azure Event Hubs is a big data pipeline</a:t>
            </a:r>
          </a:p>
          <a:p>
            <a:pPr marL="171450" indent="-171450">
              <a:buFontTx/>
              <a:buChar char="-"/>
            </a:pPr>
            <a:r>
              <a:rPr lang="en-GB" sz="1200" b="0" i="0" kern="1200" dirty="0">
                <a:solidFill>
                  <a:schemeClr val="tx1"/>
                </a:solidFill>
                <a:effectLst/>
                <a:latin typeface="+mn-lt"/>
                <a:ea typeface="+mn-ea"/>
                <a:cs typeface="+mn-cs"/>
              </a:rPr>
              <a:t>For telemetry and event stream data (capture, retain and replay)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i="0" kern="1200" dirty="0">
                <a:solidFill>
                  <a:schemeClr val="tx1"/>
                </a:solidFill>
                <a:effectLst/>
                <a:latin typeface="+mn-lt"/>
                <a:ea typeface="+mn-ea"/>
                <a:cs typeface="+mn-cs"/>
              </a:rPr>
              <a:t>Low latency, capable of receiving and processing millions of events per second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i="0" kern="1200" dirty="0">
                <a:solidFill>
                  <a:schemeClr val="tx1"/>
                </a:solidFill>
                <a:effectLst/>
                <a:latin typeface="+mn-lt"/>
                <a:ea typeface="+mn-ea"/>
                <a:cs typeface="+mn-cs"/>
              </a:rPr>
              <a:t>Events are streamed in order</a:t>
            </a:r>
          </a:p>
          <a:p>
            <a:pPr marL="171450" indent="-171450">
              <a:buFontTx/>
              <a:buChar char="-"/>
            </a:pPr>
            <a:endParaRPr lang="en-US" dirty="0"/>
          </a:p>
          <a:p>
            <a:r>
              <a:rPr lang="en-US" dirty="0"/>
              <a:t>Azure Storage Queues</a:t>
            </a:r>
          </a:p>
          <a:p>
            <a:pPr marL="171450" indent="-171450">
              <a:buFontTx/>
              <a:buChar char="-"/>
            </a:pPr>
            <a:r>
              <a:rPr lang="en-US" dirty="0"/>
              <a:t>Introduced first, backed by Azure Storage</a:t>
            </a:r>
          </a:p>
          <a:p>
            <a:pPr marL="171450" indent="-171450">
              <a:buFontTx/>
              <a:buChar char="-"/>
            </a:pPr>
            <a:r>
              <a:rPr lang="en-US" dirty="0"/>
              <a:t>Allows to store large volumes of messages</a:t>
            </a:r>
          </a:p>
          <a:p>
            <a:pPr marL="171450" indent="-171450">
              <a:buFontTx/>
              <a:buChar char="-"/>
            </a:pPr>
            <a:r>
              <a:rPr lang="en-US" dirty="0"/>
              <a:t>Lightweight messages, simple durable task queues</a:t>
            </a:r>
          </a:p>
          <a:p>
            <a:pPr marL="171450" indent="-171450">
              <a:buFontTx/>
              <a:buChar char="-"/>
            </a:pPr>
            <a:r>
              <a:rPr lang="en-US" dirty="0"/>
              <a:t>64 KB messages</a:t>
            </a:r>
          </a:p>
          <a:p>
            <a:pPr marL="171450" indent="-171450">
              <a:buFontTx/>
              <a:buChar char="-"/>
            </a:pPr>
            <a:endParaRPr lang="en-US" dirty="0"/>
          </a:p>
          <a:p>
            <a:pPr marL="0" indent="0">
              <a:buFontTx/>
              <a:buNone/>
            </a:pPr>
            <a:r>
              <a:rPr lang="en-US" dirty="0"/>
              <a:t>Azure Service Bus</a:t>
            </a:r>
          </a:p>
          <a:p>
            <a:pPr marL="171450" indent="-171450">
              <a:buFontTx/>
              <a:buChar char="-"/>
            </a:pPr>
            <a:r>
              <a:rPr lang="en-US" dirty="0"/>
              <a:t>Traditional enterprise applications that require rich messaging semantics</a:t>
            </a:r>
          </a:p>
          <a:p>
            <a:pPr marL="171450" indent="-171450">
              <a:buFontTx/>
              <a:buChar char="-"/>
            </a:pPr>
            <a:r>
              <a:rPr lang="en-US" dirty="0"/>
              <a:t>Reliable state transition management for business processes</a:t>
            </a:r>
          </a:p>
          <a:p>
            <a:pPr marL="171450" indent="-171450">
              <a:buFontTx/>
              <a:buChar char="-"/>
            </a:pPr>
            <a:r>
              <a:rPr lang="en-US" dirty="0"/>
              <a:t>Enables hybrid cloud solutions</a:t>
            </a:r>
          </a:p>
          <a:p>
            <a:pPr marL="171450" indent="-171450">
              <a:buFontTx/>
              <a:buChar char="-"/>
            </a:pPr>
            <a:r>
              <a:rPr lang="en-US" dirty="0"/>
              <a:t>Receive messages without polling</a:t>
            </a:r>
          </a:p>
          <a:p>
            <a:pPr marL="171450" indent="-171450">
              <a:buFontTx/>
              <a:buChar char="-"/>
            </a:pPr>
            <a:r>
              <a:rPr lang="en-US" dirty="0"/>
              <a:t>Richer application semantics like</a:t>
            </a:r>
          </a:p>
          <a:p>
            <a:pPr marL="628650" lvl="1" indent="-171450">
              <a:buFontTx/>
              <a:buChar char="-"/>
            </a:pPr>
            <a:r>
              <a:rPr lang="en-US" dirty="0"/>
              <a:t>FIFO</a:t>
            </a:r>
          </a:p>
          <a:p>
            <a:pPr marL="628650" lvl="1" indent="-171450">
              <a:buFontTx/>
              <a:buChar char="-"/>
            </a:pPr>
            <a:r>
              <a:rPr lang="en-US" dirty="0"/>
              <a:t>Deduplication</a:t>
            </a:r>
          </a:p>
          <a:p>
            <a:pPr marL="628650" lvl="1" indent="-171450">
              <a:buFontTx/>
              <a:buChar char="-"/>
            </a:pPr>
            <a:r>
              <a:rPr lang="en-US" dirty="0"/>
              <a:t>Transactional behavior and atomicity</a:t>
            </a:r>
          </a:p>
          <a:p>
            <a:pPr marL="171450" lvl="0" indent="-171450">
              <a:buFontTx/>
              <a:buChar char="-"/>
            </a:pPr>
            <a:r>
              <a:rPr lang="en-US" dirty="0"/>
              <a:t>Compliance with AMQP</a:t>
            </a:r>
          </a:p>
          <a:p>
            <a:pPr marL="171450" lvl="0" indent="-171450">
              <a:buFontTx/>
              <a:buChar char="-"/>
            </a:pPr>
            <a:r>
              <a:rPr lang="en-US" dirty="0"/>
              <a:t>Richer semantics like queues, topics and subscriptions, batching on send</a:t>
            </a:r>
          </a:p>
          <a:p>
            <a:pPr marL="171450" lvl="0" indent="-171450">
              <a:buFontTx/>
              <a:buChar char="-"/>
            </a:pPr>
            <a:r>
              <a:rPr lang="en-GB" sz="1200" b="0" i="0" kern="1200" dirty="0">
                <a:solidFill>
                  <a:schemeClr val="tx1"/>
                </a:solidFill>
                <a:effectLst/>
                <a:latin typeface="+mn-lt"/>
                <a:ea typeface="+mn-ea"/>
                <a:cs typeface="+mn-cs"/>
              </a:rPr>
              <a:t>communication backbone for many sophisticated cloud solutions</a:t>
            </a:r>
            <a:endParaRPr lang="en-US" dirty="0"/>
          </a:p>
        </p:txBody>
      </p:sp>
      <p:sp>
        <p:nvSpPr>
          <p:cNvPr id="4" name="Slide Number Placeholder 3"/>
          <p:cNvSpPr>
            <a:spLocks noGrp="1"/>
          </p:cNvSpPr>
          <p:nvPr>
            <p:ph type="sldNum" sz="quarter" idx="5"/>
          </p:nvPr>
        </p:nvSpPr>
        <p:spPr/>
        <p:txBody>
          <a:bodyPr/>
          <a:lstStyle/>
          <a:p>
            <a:fld id="{ACC9E661-24E1-4425-B1EA-44CE1B07358D}" type="slidenum">
              <a:rPr lang="en-CA" smtClean="0"/>
              <a:t>2</a:t>
            </a:fld>
            <a:endParaRPr lang="en-CA"/>
          </a:p>
        </p:txBody>
      </p:sp>
    </p:spTree>
    <p:extLst>
      <p:ext uri="{BB962C8B-B14F-4D97-AF65-F5344CB8AC3E}">
        <p14:creationId xmlns:p14="http://schemas.microsoft.com/office/powerpoint/2010/main" val="32271437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MessageHandlerOptions</a:t>
            </a:r>
            <a:endParaRPr lang="en-CA" dirty="0"/>
          </a:p>
          <a:p>
            <a:pPr marL="171450" indent="-171450">
              <a:buFontTx/>
              <a:buChar char="-"/>
            </a:pPr>
            <a:r>
              <a:rPr lang="en-CA" dirty="0"/>
              <a:t>Exception handler with </a:t>
            </a:r>
            <a:r>
              <a:rPr lang="en-CA" dirty="0" err="1"/>
              <a:t>ExceptionReceiveContext</a:t>
            </a:r>
            <a:endParaRPr lang="en-CA" dirty="0"/>
          </a:p>
          <a:p>
            <a:pPr marL="171450" indent="-171450">
              <a:buFontTx/>
              <a:buChar char="-"/>
            </a:pPr>
            <a:r>
              <a:rPr lang="en-CA" dirty="0"/>
              <a:t>AutoComplete (defaults to true)</a:t>
            </a:r>
          </a:p>
          <a:p>
            <a:pPr marL="171450" indent="-171450">
              <a:buFontTx/>
              <a:buChar char="-"/>
            </a:pPr>
            <a:r>
              <a:rPr lang="en-CA" dirty="0" err="1"/>
              <a:t>MaxConcurrentCalls</a:t>
            </a:r>
            <a:r>
              <a:rPr lang="en-CA" dirty="0"/>
              <a:t> (defaults to one)</a:t>
            </a:r>
          </a:p>
          <a:p>
            <a:pPr marL="171450" indent="-171450">
              <a:buFontTx/>
              <a:buChar char="-"/>
            </a:pPr>
            <a:r>
              <a:rPr lang="en-CA" dirty="0" err="1"/>
              <a:t>MaxAutoRenewDuration</a:t>
            </a:r>
            <a:r>
              <a:rPr lang="en-CA" dirty="0"/>
              <a:t> (defaults to 5mins) </a:t>
            </a:r>
          </a:p>
          <a:p>
            <a:pPr marL="0" indent="0">
              <a:buFontTx/>
              <a:buNone/>
            </a:pPr>
            <a:endParaRPr lang="en-CA" dirty="0"/>
          </a:p>
          <a:p>
            <a:r>
              <a:rPr lang="en-CA" dirty="0"/>
              <a:t>What’s the right way? If you need to process incoming messages one by one and don’t want to build message pump logic, </a:t>
            </a:r>
            <a:r>
              <a:rPr lang="en-CA" dirty="0" err="1"/>
              <a:t>MessageHandler</a:t>
            </a:r>
            <a:r>
              <a:rPr lang="en-CA" dirty="0"/>
              <a:t> is a good option.</a:t>
            </a:r>
          </a:p>
          <a:p>
            <a:r>
              <a:rPr lang="en-CA" dirty="0"/>
              <a:t>If batching is important, manual receive is a better option.</a:t>
            </a:r>
          </a:p>
        </p:txBody>
      </p:sp>
      <p:sp>
        <p:nvSpPr>
          <p:cNvPr id="4" name="Slide Number Placeholder 3"/>
          <p:cNvSpPr>
            <a:spLocks noGrp="1"/>
          </p:cNvSpPr>
          <p:nvPr>
            <p:ph type="sldNum" sz="quarter" idx="5"/>
          </p:nvPr>
        </p:nvSpPr>
        <p:spPr/>
        <p:txBody>
          <a:bodyPr/>
          <a:lstStyle/>
          <a:p>
            <a:fld id="{ACC9E661-24E1-4425-B1EA-44CE1B07358D}" type="slidenum">
              <a:rPr lang="en-CA" smtClean="0"/>
              <a:t>20</a:t>
            </a:fld>
            <a:endParaRPr lang="en-CA"/>
          </a:p>
        </p:txBody>
      </p:sp>
    </p:spTree>
    <p:extLst>
      <p:ext uri="{BB962C8B-B14F-4D97-AF65-F5344CB8AC3E}">
        <p14:creationId xmlns:p14="http://schemas.microsoft.com/office/powerpoint/2010/main" val="17090858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No matter what way you’ll be connecting to the broker to send and receive messages, there’s something to keep in mind – </a:t>
            </a:r>
            <a:r>
              <a:rPr lang="en-CA" b="1" dirty="0"/>
              <a:t>connections</a:t>
            </a:r>
          </a:p>
        </p:txBody>
      </p:sp>
      <p:sp>
        <p:nvSpPr>
          <p:cNvPr id="4" name="Slide Number Placeholder 3"/>
          <p:cNvSpPr>
            <a:spLocks noGrp="1"/>
          </p:cNvSpPr>
          <p:nvPr>
            <p:ph type="sldNum" sz="quarter" idx="5"/>
          </p:nvPr>
        </p:nvSpPr>
        <p:spPr/>
        <p:txBody>
          <a:bodyPr/>
          <a:lstStyle/>
          <a:p>
            <a:fld id="{ACC9E661-24E1-4425-B1EA-44CE1B07358D}" type="slidenum">
              <a:rPr lang="en-CA" smtClean="0"/>
              <a:t>25</a:t>
            </a:fld>
            <a:endParaRPr lang="en-CA"/>
          </a:p>
        </p:txBody>
      </p:sp>
    </p:spTree>
    <p:extLst>
      <p:ext uri="{BB962C8B-B14F-4D97-AF65-F5344CB8AC3E}">
        <p14:creationId xmlns:p14="http://schemas.microsoft.com/office/powerpoint/2010/main" val="3450508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WARNING! Messaging is not storage!</a:t>
            </a:r>
          </a:p>
          <a:p>
            <a:endParaRPr lang="en-CA" dirty="0"/>
          </a:p>
          <a:p>
            <a:r>
              <a:rPr lang="en-CA" dirty="0"/>
              <a:t>So when a message is scheduled, how can it be received earlier or cancelled? </a:t>
            </a:r>
          </a:p>
          <a:p>
            <a:r>
              <a:rPr lang="en-CA" dirty="0"/>
              <a:t>To retrieve a specific message, </a:t>
            </a:r>
            <a:r>
              <a:rPr lang="en-CA" dirty="0" err="1"/>
              <a:t>SequenceNumber</a:t>
            </a:r>
            <a:r>
              <a:rPr lang="en-CA" dirty="0"/>
              <a:t> is required. But we got no sequence number until a message is received.</a:t>
            </a:r>
          </a:p>
          <a:p>
            <a:r>
              <a:rPr lang="en-CA" dirty="0"/>
              <a:t>A bit of a chicken and an egg situation.</a:t>
            </a:r>
          </a:p>
          <a:p>
            <a:r>
              <a:rPr lang="en-CA" dirty="0"/>
              <a:t>To solve this, we could peek for a message to find out its sequence number and retrieve it. Works for a single scheduled message, not when there are multiple ones…</a:t>
            </a:r>
          </a:p>
          <a:p>
            <a:r>
              <a:rPr lang="en-CA" dirty="0"/>
              <a:t>That’s why scheduling using a client / message sender is a better option.</a:t>
            </a:r>
          </a:p>
        </p:txBody>
      </p:sp>
      <p:sp>
        <p:nvSpPr>
          <p:cNvPr id="4" name="Slide Number Placeholder 3"/>
          <p:cNvSpPr>
            <a:spLocks noGrp="1"/>
          </p:cNvSpPr>
          <p:nvPr>
            <p:ph type="sldNum" sz="quarter" idx="5"/>
          </p:nvPr>
        </p:nvSpPr>
        <p:spPr/>
        <p:txBody>
          <a:bodyPr/>
          <a:lstStyle/>
          <a:p>
            <a:fld id="{ACC9E661-24E1-4425-B1EA-44CE1B07358D}" type="slidenum">
              <a:rPr lang="en-CA" smtClean="0"/>
              <a:t>28</a:t>
            </a:fld>
            <a:endParaRPr lang="en-CA"/>
          </a:p>
        </p:txBody>
      </p:sp>
    </p:spTree>
    <p:extLst>
      <p:ext uri="{BB962C8B-B14F-4D97-AF65-F5344CB8AC3E}">
        <p14:creationId xmlns:p14="http://schemas.microsoft.com/office/powerpoint/2010/main" val="9830817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messages need to be marked as short lived it is possible to give it a </a:t>
            </a:r>
            <a:r>
              <a:rPr lang="en-US" dirty="0" err="1"/>
              <a:t>TimeToLive</a:t>
            </a:r>
            <a:r>
              <a:rPr lang="en-US" dirty="0"/>
              <a:t>. </a:t>
            </a:r>
            <a:r>
              <a:rPr lang="en-US" dirty="0" err="1"/>
              <a:t>TimeToLive</a:t>
            </a:r>
            <a:r>
              <a:rPr lang="en-US" dirty="0"/>
              <a:t> can be set on the message or on the entity. Setting a longer TTL on the message than on the entity adjusts the TTL to the entity TTL.</a:t>
            </a:r>
          </a:p>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31</a:t>
            </a:fld>
            <a:endParaRPr lang="en-CA"/>
          </a:p>
        </p:txBody>
      </p:sp>
    </p:spTree>
    <p:extLst>
      <p:ext uri="{BB962C8B-B14F-4D97-AF65-F5344CB8AC3E}">
        <p14:creationId xmlns:p14="http://schemas.microsoft.com/office/powerpoint/2010/main" val="32471133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Expired messages are only purged when there is at least one active receiver pulling from the main queue or subscription, that behavior is by design</a:t>
            </a:r>
            <a:endParaRPr lang="en-US" dirty="0"/>
          </a:p>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32</a:t>
            </a:fld>
            <a:endParaRPr lang="en-CA"/>
          </a:p>
        </p:txBody>
      </p:sp>
    </p:spTree>
    <p:extLst>
      <p:ext uri="{BB962C8B-B14F-4D97-AF65-F5344CB8AC3E}">
        <p14:creationId xmlns:p14="http://schemas.microsoft.com/office/powerpoint/2010/main" val="413072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Guaranteed broker-side operation</a:t>
            </a:r>
          </a:p>
          <a:p>
            <a:endParaRPr lang="en-CA" dirty="0"/>
          </a:p>
          <a:p>
            <a:r>
              <a:rPr lang="en-CA" dirty="0"/>
              <a:t>Max 4 hops</a:t>
            </a:r>
          </a:p>
          <a:p>
            <a:pPr marL="171450" indent="-171450">
              <a:buFontTx/>
              <a:buChar char="-"/>
            </a:pPr>
            <a:r>
              <a:rPr lang="en-CA" dirty="0"/>
              <a:t>More than 4 hops – message is dead-lettered</a:t>
            </a:r>
          </a:p>
          <a:p>
            <a:pPr marL="171450" indent="-171450">
              <a:buFontTx/>
              <a:buChar char="-"/>
            </a:pPr>
            <a:r>
              <a:rPr lang="en-CA" dirty="0"/>
              <a:t>Dead-lettered messages are stamped with Reason and Source</a:t>
            </a:r>
          </a:p>
          <a:p>
            <a:r>
              <a:rPr lang="en-CA" dirty="0"/>
              <a:t>Cannot receive from auto-forwarding entity</a:t>
            </a:r>
          </a:p>
          <a:p>
            <a:pPr marL="171450" indent="-171450">
              <a:buFontTx/>
              <a:buChar char="-"/>
            </a:pPr>
            <a:r>
              <a:rPr lang="en-CA" dirty="0"/>
              <a:t>Metrics to the rescue</a:t>
            </a:r>
          </a:p>
          <a:p>
            <a:pPr marL="0" indent="0">
              <a:buFontTx/>
              <a:buNone/>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Service Bus bills one operation for each forwarded message.</a:t>
            </a:r>
          </a:p>
        </p:txBody>
      </p:sp>
      <p:sp>
        <p:nvSpPr>
          <p:cNvPr id="4" name="Slide Number Placeholder 3"/>
          <p:cNvSpPr>
            <a:spLocks noGrp="1"/>
          </p:cNvSpPr>
          <p:nvPr>
            <p:ph type="sldNum" sz="quarter" idx="5"/>
          </p:nvPr>
        </p:nvSpPr>
        <p:spPr/>
        <p:txBody>
          <a:bodyPr/>
          <a:lstStyle/>
          <a:p>
            <a:fld id="{ACC9E661-24E1-4425-B1EA-44CE1B07358D}" type="slidenum">
              <a:rPr lang="en-CA" smtClean="0"/>
              <a:t>33</a:t>
            </a:fld>
            <a:endParaRPr lang="en-CA"/>
          </a:p>
        </p:txBody>
      </p:sp>
    </p:spTree>
    <p:extLst>
      <p:ext uri="{BB962C8B-B14F-4D97-AF65-F5344CB8AC3E}">
        <p14:creationId xmlns:p14="http://schemas.microsoft.com/office/powerpoint/2010/main" val="23412950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Reasons for dead-lettering</a:t>
            </a:r>
          </a:p>
          <a:p>
            <a:pPr marL="171450" indent="-171450">
              <a:buFontTx/>
              <a:buChar char="-"/>
            </a:pPr>
            <a:r>
              <a:rPr lang="en-US" dirty="0"/>
              <a:t>Exceeded </a:t>
            </a:r>
            <a:r>
              <a:rPr lang="en-US" dirty="0" err="1"/>
              <a:t>MaxDeliveryCount</a:t>
            </a:r>
            <a:endParaRPr lang="en-US" dirty="0"/>
          </a:p>
          <a:p>
            <a:pPr marL="171450" indent="-171450">
              <a:buFontTx/>
              <a:buChar char="-"/>
            </a:pPr>
            <a:r>
              <a:rPr lang="en-US" dirty="0"/>
              <a:t>Exceeded maximum number of hops (4) when forwarding messages</a:t>
            </a:r>
          </a:p>
          <a:p>
            <a:pPr marL="171450" indent="-171450">
              <a:buFontTx/>
              <a:buChar char="-"/>
            </a:pPr>
            <a:r>
              <a:rPr lang="en-US" dirty="0"/>
              <a:t>Exceeded </a:t>
            </a:r>
            <a:r>
              <a:rPr lang="en-US" dirty="0" err="1"/>
              <a:t>TimeToLive</a:t>
            </a:r>
            <a:r>
              <a:rPr lang="en-US" dirty="0"/>
              <a:t> when configured to dead-letter using </a:t>
            </a:r>
            <a:r>
              <a:rPr lang="en-US" dirty="0" err="1"/>
              <a:t>EnableDeadLetteringOnMessageExpiration</a:t>
            </a:r>
            <a:endParaRPr lang="en-US" dirty="0"/>
          </a:p>
          <a:p>
            <a:pPr marL="171450" indent="-171450">
              <a:buFontTx/>
              <a:buChar char="-"/>
            </a:pPr>
            <a:r>
              <a:rPr lang="en-US" dirty="0"/>
              <a:t>Errors while processing subscription rules when SubscriptionDescription.EnableDeadLetteringOnFilterEvaluationExceptions is set</a:t>
            </a:r>
          </a:p>
          <a:p>
            <a:pPr marL="171450" indent="-171450">
              <a:buFontTx/>
              <a:buChar char="-"/>
            </a:pPr>
            <a:r>
              <a:rPr lang="en-US" dirty="0"/>
              <a:t>Send-Via scenario which we’ll talk about later</a:t>
            </a:r>
          </a:p>
          <a:p>
            <a:endParaRPr lang="en-US" dirty="0"/>
          </a:p>
          <a:p>
            <a:r>
              <a:rPr lang="en-US" dirty="0"/>
              <a:t>Every queue has essentially 4 queues</a:t>
            </a:r>
          </a:p>
          <a:p>
            <a:endParaRPr lang="en-US" dirty="0"/>
          </a:p>
          <a:p>
            <a:r>
              <a:rPr lang="fr-FR" sz="1200" b="0" i="0" kern="1200" dirty="0">
                <a:solidFill>
                  <a:schemeClr val="tx1"/>
                </a:solidFill>
                <a:effectLst/>
                <a:latin typeface="+mn-lt"/>
                <a:ea typeface="+mn-ea"/>
                <a:cs typeface="+mn-cs"/>
              </a:rPr>
              <a:t>queue</a:t>
            </a:r>
          </a:p>
          <a:p>
            <a:r>
              <a:rPr lang="fr-FR" sz="1200" b="0" i="0" kern="1200" dirty="0">
                <a:solidFill>
                  <a:schemeClr val="tx1"/>
                </a:solidFill>
                <a:effectLst/>
                <a:latin typeface="+mn-lt"/>
                <a:ea typeface="+mn-ea"/>
                <a:cs typeface="+mn-cs"/>
              </a:rPr>
              <a:t>queue/$</a:t>
            </a:r>
            <a:r>
              <a:rPr lang="fr-FR" sz="1200" b="0" i="0" kern="1200" dirty="0" err="1">
                <a:solidFill>
                  <a:schemeClr val="tx1"/>
                </a:solidFill>
                <a:effectLst/>
                <a:latin typeface="+mn-lt"/>
                <a:ea typeface="+mn-ea"/>
                <a:cs typeface="+mn-cs"/>
              </a:rPr>
              <a:t>DeadLetterQueue</a:t>
            </a:r>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queue/$Transfer</a:t>
            </a:r>
          </a:p>
          <a:p>
            <a:r>
              <a:rPr lang="fr-FR" sz="1200" b="0" i="0" strike="sngStrike" kern="1200" dirty="0">
                <a:solidFill>
                  <a:schemeClr val="tx1"/>
                </a:solidFill>
                <a:effectLst/>
                <a:latin typeface="+mn-lt"/>
                <a:ea typeface="+mn-ea"/>
                <a:cs typeface="+mn-cs"/>
              </a:rPr>
              <a:t>queue/$Transfer/$</a:t>
            </a:r>
            <a:r>
              <a:rPr lang="fr-FR" sz="1200" b="0" i="0" strike="sngStrike" kern="1200" dirty="0" err="1">
                <a:solidFill>
                  <a:schemeClr val="tx1"/>
                </a:solidFill>
                <a:effectLst/>
                <a:latin typeface="+mn-lt"/>
                <a:ea typeface="+mn-ea"/>
                <a:cs typeface="+mn-cs"/>
              </a:rPr>
              <a:t>DeadLetterQueue</a:t>
            </a:r>
            <a:endParaRPr lang="fr-FR" sz="1200" b="0" i="0" strike="sng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CC9E661-24E1-4425-B1EA-44CE1B07358D}" type="slidenum">
              <a:rPr lang="en-CA" smtClean="0"/>
              <a:t>36</a:t>
            </a:fld>
            <a:endParaRPr lang="en-CA"/>
          </a:p>
        </p:txBody>
      </p:sp>
    </p:spTree>
    <p:extLst>
      <p:ext uri="{BB962C8B-B14F-4D97-AF65-F5344CB8AC3E}">
        <p14:creationId xmlns:p14="http://schemas.microsoft.com/office/powerpoint/2010/main" val="28691657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In contrast to queues, in which each message is processed by a single consumer, </a:t>
            </a:r>
            <a:r>
              <a:rPr lang="en-GB" sz="1200" b="0" i="1" kern="1200" dirty="0">
                <a:solidFill>
                  <a:schemeClr val="tx1"/>
                </a:solidFill>
                <a:effectLst/>
                <a:latin typeface="+mn-lt"/>
                <a:ea typeface="+mn-ea"/>
                <a:cs typeface="+mn-cs"/>
              </a:rPr>
              <a:t>topics</a:t>
            </a:r>
            <a:r>
              <a:rPr lang="en-GB" sz="1200" b="0" i="0" kern="1200" dirty="0">
                <a:solidFill>
                  <a:schemeClr val="tx1"/>
                </a:solidFill>
                <a:effectLst/>
                <a:latin typeface="+mn-lt"/>
                <a:ea typeface="+mn-ea"/>
                <a:cs typeface="+mn-cs"/>
              </a:rPr>
              <a:t> and </a:t>
            </a:r>
            <a:r>
              <a:rPr lang="en-GB" sz="1200" b="0" i="1" kern="1200" dirty="0">
                <a:solidFill>
                  <a:schemeClr val="tx1"/>
                </a:solidFill>
                <a:effectLst/>
                <a:latin typeface="+mn-lt"/>
                <a:ea typeface="+mn-ea"/>
                <a:cs typeface="+mn-cs"/>
              </a:rPr>
              <a:t>subscriptions</a:t>
            </a:r>
            <a:r>
              <a:rPr lang="en-GB" sz="1200" b="0" i="0" kern="1200" dirty="0">
                <a:solidFill>
                  <a:schemeClr val="tx1"/>
                </a:solidFill>
                <a:effectLst/>
                <a:latin typeface="+mn-lt"/>
                <a:ea typeface="+mn-ea"/>
                <a:cs typeface="+mn-cs"/>
              </a:rPr>
              <a:t> provide a one-to-many form of communication, in a </a:t>
            </a:r>
            <a:r>
              <a:rPr lang="en-GB" sz="1200" b="0" i="1" kern="1200" dirty="0">
                <a:solidFill>
                  <a:schemeClr val="tx1"/>
                </a:solidFill>
                <a:effectLst/>
                <a:latin typeface="+mn-lt"/>
                <a:ea typeface="+mn-ea"/>
                <a:cs typeface="+mn-cs"/>
              </a:rPr>
              <a:t>publish/subscribe</a:t>
            </a:r>
            <a:r>
              <a:rPr lang="en-GB" sz="1200" b="0" i="0" kern="1200" dirty="0">
                <a:solidFill>
                  <a:schemeClr val="tx1"/>
                </a:solidFill>
                <a:effectLst/>
                <a:latin typeface="+mn-lt"/>
                <a:ea typeface="+mn-ea"/>
                <a:cs typeface="+mn-cs"/>
              </a:rPr>
              <a:t> pattern. Useful for scaling to large numbers of recipients, each published message is made available to each subscription registered with the topic. </a:t>
            </a:r>
          </a:p>
          <a:p>
            <a:endParaRPr lang="en-GB" sz="1200" b="0" i="0" kern="1200" dirty="0">
              <a:solidFill>
                <a:schemeClr val="tx1"/>
              </a:solidFill>
              <a:effectLst/>
              <a:latin typeface="+mn-lt"/>
              <a:ea typeface="+mn-ea"/>
              <a:cs typeface="+mn-cs"/>
            </a:endParaRPr>
          </a:p>
          <a:p>
            <a:pPr marL="171450" indent="-171450">
              <a:buFontTx/>
              <a:buChar char="-"/>
            </a:pPr>
            <a:r>
              <a:rPr lang="en-CA" sz="1200" dirty="0"/>
              <a:t>Senders only knows Topics</a:t>
            </a:r>
          </a:p>
          <a:p>
            <a:pPr marL="171450" indent="-171450">
              <a:buFontTx/>
              <a:buChar char="-"/>
            </a:pPr>
            <a:r>
              <a:rPr lang="en-CA" sz="1200" dirty="0"/>
              <a:t>Receivers only know about Subscriptions</a:t>
            </a:r>
          </a:p>
          <a:p>
            <a:pPr marL="171450" indent="-171450">
              <a:buFontTx/>
              <a:buChar char="-"/>
            </a:pPr>
            <a:r>
              <a:rPr lang="en-CA" sz="1200" dirty="0"/>
              <a:t>Subscriptions have Filters (rules) and Actions</a:t>
            </a:r>
          </a:p>
          <a:p>
            <a:pPr marL="171450" indent="-171450">
              <a:buFontTx/>
              <a:buChar char="-"/>
            </a:pPr>
            <a:r>
              <a:rPr lang="en-CA" sz="1200" dirty="0"/>
              <a:t>Rules evaluated using OR logic</a:t>
            </a:r>
          </a:p>
          <a:p>
            <a:endParaRPr lang="en-US" dirty="0"/>
          </a:p>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40</a:t>
            </a:fld>
            <a:endParaRPr lang="en-CA"/>
          </a:p>
        </p:txBody>
      </p:sp>
    </p:spTree>
    <p:extLst>
      <p:ext uri="{BB962C8B-B14F-4D97-AF65-F5344CB8AC3E}">
        <p14:creationId xmlns:p14="http://schemas.microsoft.com/office/powerpoint/2010/main" val="41416480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Messages are sent to a topic and delivered to one or more associated subscriptions, depending on filter rules that can be set on a per-subscription basis. The subscriptions can use additional filters to restrict the messages that they want to receive. Messages are sent to a topic in the same way they are sent to a queue, but messages are not received from the topic directly. Instead, they are received from subscriptions. A topic subscription resembles a virtual queue that receives copies of the messages that are sent to the topic. Messages are received from a subscription identically to the way they are received from a queue.</a:t>
            </a:r>
            <a:endParaRPr lang="de-CH" dirty="0"/>
          </a:p>
          <a:p>
            <a:endParaRPr lang="en-CA" dirty="0"/>
          </a:p>
        </p:txBody>
      </p:sp>
      <p:sp>
        <p:nvSpPr>
          <p:cNvPr id="4" name="Slide Number Placeholder 3"/>
          <p:cNvSpPr>
            <a:spLocks noGrp="1"/>
          </p:cNvSpPr>
          <p:nvPr>
            <p:ph type="sldNum" sz="quarter" idx="10"/>
          </p:nvPr>
        </p:nvSpPr>
        <p:spPr/>
        <p:txBody>
          <a:bodyPr/>
          <a:lstStyle/>
          <a:p>
            <a:fld id="{8DF7B682-A23C-4AC9-A63F-72C4BE33EF59}" type="slidenum">
              <a:rPr lang="en-CA" smtClean="0"/>
              <a:t>41</a:t>
            </a:fld>
            <a:endParaRPr lang="en-CA"/>
          </a:p>
        </p:txBody>
      </p:sp>
    </p:spTree>
    <p:extLst>
      <p:ext uri="{BB962C8B-B14F-4D97-AF65-F5344CB8AC3E}">
        <p14:creationId xmlns:p14="http://schemas.microsoft.com/office/powerpoint/2010/main" val="9410419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Boolean filters - The </a:t>
            </a:r>
            <a:r>
              <a:rPr lang="en-GB" dirty="0" err="1"/>
              <a:t>TrueFilter</a:t>
            </a:r>
            <a:r>
              <a:rPr lang="en-GB" dirty="0"/>
              <a:t> and </a:t>
            </a:r>
            <a:r>
              <a:rPr lang="en-GB" dirty="0" err="1"/>
              <a:t>FalseFilter</a:t>
            </a:r>
            <a:r>
              <a:rPr lang="en-GB" dirty="0"/>
              <a:t> either cause all arriving messages (true) or none of the arriving messages (false) to be selected for the subscription.</a:t>
            </a:r>
          </a:p>
          <a:p>
            <a:endParaRPr lang="en-GB" dirty="0"/>
          </a:p>
          <a:p>
            <a:r>
              <a:rPr lang="en-GB" dirty="0"/>
              <a:t>SQL Filters - A </a:t>
            </a:r>
            <a:r>
              <a:rPr lang="en-GB" dirty="0" err="1"/>
              <a:t>SqlFilter</a:t>
            </a:r>
            <a:r>
              <a:rPr lang="en-GB" dirty="0"/>
              <a:t> holds a SQL-like conditional expression that is evaluated in the broker against the arriving messages' user-defined properties and system properties. All system properties must be prefixed with sys. in the conditional expression. The SQL-language subset for filter conditions tests for the existence of properties (EXISTS), as well as for null-values (IS NULL), logical NOT/AND/OR, relational operators, simple numeric arithmetic, and simple text pattern matching with LIKE.</a:t>
            </a:r>
          </a:p>
          <a:p>
            <a:endParaRPr lang="en-GB" dirty="0"/>
          </a:p>
          <a:p>
            <a:r>
              <a:rPr lang="en-GB" dirty="0"/>
              <a:t>Correlation Filters - A </a:t>
            </a:r>
            <a:r>
              <a:rPr lang="en-GB" dirty="0" err="1"/>
              <a:t>CorrelationFilter</a:t>
            </a:r>
            <a:r>
              <a:rPr lang="en-GB" dirty="0"/>
              <a:t> holds a set of conditions that are matched against one or more of an arriving message's user and system properties. A common use is to match against the </a:t>
            </a:r>
            <a:r>
              <a:rPr lang="en-GB" dirty="0" err="1"/>
              <a:t>CorrelationId</a:t>
            </a:r>
            <a:r>
              <a:rPr lang="en-GB" dirty="0"/>
              <a:t> property, but the application can also choose to match against </a:t>
            </a:r>
            <a:r>
              <a:rPr lang="en-GB" dirty="0" err="1"/>
              <a:t>ContentType</a:t>
            </a:r>
            <a:r>
              <a:rPr lang="en-GB" dirty="0"/>
              <a:t>, Label, </a:t>
            </a:r>
            <a:r>
              <a:rPr lang="en-GB" dirty="0" err="1"/>
              <a:t>MessageId</a:t>
            </a:r>
            <a:r>
              <a:rPr lang="en-GB" dirty="0"/>
              <a:t>, </a:t>
            </a:r>
            <a:r>
              <a:rPr lang="en-GB" dirty="0" err="1"/>
              <a:t>ReplyTo</a:t>
            </a:r>
            <a:r>
              <a:rPr lang="en-GB" dirty="0"/>
              <a:t>, </a:t>
            </a:r>
            <a:r>
              <a:rPr lang="en-GB" dirty="0" err="1"/>
              <a:t>ReplyToSessionId</a:t>
            </a:r>
            <a:r>
              <a:rPr lang="en-GB" dirty="0"/>
              <a:t>, </a:t>
            </a:r>
            <a:r>
              <a:rPr lang="en-GB" dirty="0" err="1"/>
              <a:t>SessionId</a:t>
            </a:r>
            <a:r>
              <a:rPr lang="en-GB" dirty="0"/>
              <a:t>, To, and any user-defined properties. A match exists when an arriving message's value for a property is equal to the value specified in the correlation filter. For string expressions, the comparison is case-sensitive. When specifying multiple match properties, the filter combines them as a logical AND condition, meaning for the filter to match, all conditions must match.</a:t>
            </a:r>
          </a:p>
          <a:p>
            <a:endParaRPr lang="en-GB" dirty="0"/>
          </a:p>
          <a:p>
            <a:r>
              <a:rPr lang="en-GB" dirty="0"/>
              <a:t>Actions: With SQL filter conditions, you can define an action that can annotate the message by adding, removing, or replacing properties and their values. The action uses a SQL-like expression that loosely leans on the SQL UPDATE statement syntax. The action is performed on the message after it has been matched and before the message is selected into the subscription. The changes to the message properties are private to the message copied into the subscription.</a:t>
            </a:r>
            <a:endParaRPr lang="de-CH" dirty="0"/>
          </a:p>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42</a:t>
            </a:fld>
            <a:endParaRPr lang="en-CA"/>
          </a:p>
        </p:txBody>
      </p:sp>
    </p:spTree>
    <p:extLst>
      <p:ext uri="{BB962C8B-B14F-4D97-AF65-F5344CB8AC3E}">
        <p14:creationId xmlns:p14="http://schemas.microsoft.com/office/powerpoint/2010/main" val="1797409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a:t>
            </a:r>
          </a:p>
          <a:p>
            <a:pPr marL="171450" indent="-171450">
              <a:buFontTx/>
              <a:buChar char="-"/>
            </a:pPr>
            <a:r>
              <a:rPr lang="en-US" dirty="0"/>
              <a:t>Shared capacity</a:t>
            </a:r>
          </a:p>
          <a:p>
            <a:pPr marL="171450" indent="-171450">
              <a:buFontTx/>
              <a:buChar char="-"/>
            </a:pPr>
            <a:r>
              <a:rPr lang="en-US" dirty="0"/>
              <a:t>256 KB messages</a:t>
            </a:r>
          </a:p>
          <a:p>
            <a:pPr marL="171450" indent="-171450">
              <a:buFontTx/>
              <a:buChar char="-"/>
            </a:pPr>
            <a:r>
              <a:rPr lang="en-US" dirty="0"/>
              <a:t>Only queues</a:t>
            </a:r>
          </a:p>
          <a:p>
            <a:pPr marL="171450" indent="-171450">
              <a:buFontTx/>
              <a:buChar char="-"/>
            </a:pPr>
            <a:r>
              <a:rPr lang="en-US" dirty="0"/>
              <a:t>5 cents per million operations</a:t>
            </a:r>
          </a:p>
          <a:p>
            <a:pPr marL="171450" indent="-171450">
              <a:buFontTx/>
              <a:buChar char="-"/>
            </a:pPr>
            <a:endParaRPr lang="en-US" dirty="0"/>
          </a:p>
          <a:p>
            <a:pPr marL="0" indent="0">
              <a:buFontTx/>
              <a:buNone/>
            </a:pPr>
            <a:r>
              <a:rPr lang="en-US" dirty="0"/>
              <a:t>Standard</a:t>
            </a:r>
          </a:p>
          <a:p>
            <a:pPr marL="171450" indent="-171450">
              <a:buFontTx/>
              <a:buChar char="-"/>
            </a:pPr>
            <a:r>
              <a:rPr lang="en-US" dirty="0"/>
              <a:t>Shared capacity</a:t>
            </a:r>
          </a:p>
          <a:p>
            <a:pPr marL="171450" indent="-171450">
              <a:buFontTx/>
              <a:buChar char="-"/>
            </a:pPr>
            <a:r>
              <a:rPr lang="en-US" dirty="0"/>
              <a:t>256 KB messages</a:t>
            </a:r>
          </a:p>
          <a:p>
            <a:pPr marL="171450" indent="-171450">
              <a:buFontTx/>
              <a:buChar char="-"/>
            </a:pPr>
            <a:r>
              <a:rPr lang="en-US" dirty="0"/>
              <a:t>Queues and Topics</a:t>
            </a:r>
          </a:p>
          <a:p>
            <a:pPr marL="171450" indent="-171450">
              <a:buFontTx/>
              <a:buChar char="-"/>
            </a:pPr>
            <a:r>
              <a:rPr lang="en-US" dirty="0"/>
              <a:t>9.80 CHF per 12.5 million operations</a:t>
            </a:r>
          </a:p>
          <a:p>
            <a:pPr marL="171450" indent="-171450">
              <a:buFontTx/>
              <a:buChar char="-"/>
            </a:pPr>
            <a:r>
              <a:rPr lang="en-US" dirty="0"/>
              <a:t>Queues and Topics default 1 GB size (max 5 GB), with partitioning this can go to 80 GB with 16 partitions</a:t>
            </a:r>
          </a:p>
          <a:p>
            <a:pPr marL="171450" indent="-171450">
              <a:buFontTx/>
              <a:buChar char="-"/>
            </a:pPr>
            <a:endParaRPr lang="en-US" dirty="0"/>
          </a:p>
          <a:p>
            <a:pPr marL="0" indent="0">
              <a:buFontTx/>
              <a:buNone/>
            </a:pPr>
            <a:r>
              <a:rPr lang="en-US" dirty="0"/>
              <a:t>Premium (recommended)</a:t>
            </a:r>
          </a:p>
          <a:p>
            <a:pPr marL="171450" indent="-171450">
              <a:buFontTx/>
              <a:buChar char="-"/>
            </a:pPr>
            <a:r>
              <a:rPr lang="en-US" dirty="0"/>
              <a:t>Dedicated capacity</a:t>
            </a:r>
          </a:p>
          <a:p>
            <a:pPr marL="171450" indent="-171450">
              <a:buFontTx/>
              <a:buChar char="-"/>
            </a:pPr>
            <a:r>
              <a:rPr lang="en-US" dirty="0"/>
              <a:t>1024 KB messages</a:t>
            </a:r>
          </a:p>
          <a:p>
            <a:pPr marL="171450" indent="-171450">
              <a:buFontTx/>
              <a:buChar char="-"/>
            </a:pPr>
            <a:r>
              <a:rPr lang="en-US" dirty="0"/>
              <a:t>Message operations unlimited</a:t>
            </a:r>
          </a:p>
          <a:p>
            <a:pPr marL="171450" indent="-171450">
              <a:buFontTx/>
              <a:buChar char="-"/>
            </a:pPr>
            <a:r>
              <a:rPr lang="en-US" dirty="0"/>
              <a:t>679 CHF per month</a:t>
            </a:r>
          </a:p>
          <a:p>
            <a:pPr marL="171450" indent="-171450">
              <a:buFontTx/>
              <a:buChar char="-"/>
            </a:pPr>
            <a:r>
              <a:rPr lang="en-GB" sz="1200" b="0" i="0" kern="1200" dirty="0">
                <a:solidFill>
                  <a:schemeClr val="tx1"/>
                </a:solidFill>
                <a:effectLst/>
                <a:latin typeface="+mn-lt"/>
                <a:ea typeface="+mn-ea"/>
                <a:cs typeface="+mn-cs"/>
              </a:rPr>
              <a:t>You can purchase 1, 2, 4 or 8 messaging units for each Service Bus Premium namespace. A single workload or entity can span multiple messaging units and the number of messaging units can be changed at will.</a:t>
            </a:r>
            <a:endParaRPr lang="en-US" dirty="0"/>
          </a:p>
          <a:p>
            <a:pPr marL="171450" indent="-171450">
              <a:buFontTx/>
              <a:buChar char="-"/>
            </a:pPr>
            <a:r>
              <a:rPr lang="en-US" dirty="0"/>
              <a:t>No partitioned queues and topics but 80 GB queues and topics</a:t>
            </a:r>
          </a:p>
          <a:p>
            <a:pPr marL="171450" indent="-171450">
              <a:buFontTx/>
              <a:buChar char="-"/>
            </a:pPr>
            <a:r>
              <a:rPr lang="en-US" dirty="0"/>
              <a:t>No express entities</a:t>
            </a:r>
            <a:endParaRPr lang="de-CH" dirty="0"/>
          </a:p>
        </p:txBody>
      </p:sp>
      <p:sp>
        <p:nvSpPr>
          <p:cNvPr id="4" name="Slide Number Placeholder 3"/>
          <p:cNvSpPr>
            <a:spLocks noGrp="1"/>
          </p:cNvSpPr>
          <p:nvPr>
            <p:ph type="sldNum" sz="quarter" idx="5"/>
          </p:nvPr>
        </p:nvSpPr>
        <p:spPr/>
        <p:txBody>
          <a:bodyPr/>
          <a:lstStyle/>
          <a:p>
            <a:fld id="{ACC9E661-24E1-4425-B1EA-44CE1B07358D}" type="slidenum">
              <a:rPr lang="en-CA" smtClean="0"/>
              <a:t>3</a:t>
            </a:fld>
            <a:endParaRPr lang="en-CA"/>
          </a:p>
        </p:txBody>
      </p:sp>
    </p:spTree>
    <p:extLst>
      <p:ext uri="{BB962C8B-B14F-4D97-AF65-F5344CB8AC3E}">
        <p14:creationId xmlns:p14="http://schemas.microsoft.com/office/powerpoint/2010/main" val="1375427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All filters evaluate message properties. Filters cannot evaluate the message body.</a:t>
            </a:r>
          </a:p>
          <a:p>
            <a:r>
              <a:rPr lang="en-GB" sz="1200" b="0" i="0" kern="1200" dirty="0">
                <a:solidFill>
                  <a:schemeClr val="tx1"/>
                </a:solidFill>
                <a:effectLst/>
                <a:latin typeface="+mn-lt"/>
                <a:ea typeface="+mn-ea"/>
                <a:cs typeface="+mn-cs"/>
              </a:rPr>
              <a:t>Complex filter rules require processing capacity. In particular, the use of SQL filter rules results in lower overall message throughput at the subscription, topic, and namespace level. Whenever possible, applications should choose correlation filters over SQL-like filters, since they are much more efficient in processing and therefore have less impact on throughput.</a:t>
            </a:r>
          </a:p>
        </p:txBody>
      </p:sp>
      <p:sp>
        <p:nvSpPr>
          <p:cNvPr id="4" name="Slide Number Placeholder 3"/>
          <p:cNvSpPr>
            <a:spLocks noGrp="1"/>
          </p:cNvSpPr>
          <p:nvPr>
            <p:ph type="sldNum" sz="quarter" idx="5"/>
          </p:nvPr>
        </p:nvSpPr>
        <p:spPr/>
        <p:txBody>
          <a:bodyPr/>
          <a:lstStyle/>
          <a:p>
            <a:fld id="{ACC9E661-24E1-4425-B1EA-44CE1B07358D}" type="slidenum">
              <a:rPr lang="en-CA" smtClean="0"/>
              <a:t>43</a:t>
            </a:fld>
            <a:endParaRPr lang="en-CA"/>
          </a:p>
        </p:txBody>
      </p:sp>
    </p:spTree>
    <p:extLst>
      <p:ext uri="{BB962C8B-B14F-4D97-AF65-F5344CB8AC3E}">
        <p14:creationId xmlns:p14="http://schemas.microsoft.com/office/powerpoint/2010/main" val="12134738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Total message size is the maximum batch size.</a:t>
            </a:r>
          </a:p>
        </p:txBody>
      </p:sp>
      <p:sp>
        <p:nvSpPr>
          <p:cNvPr id="4" name="Slide Number Placeholder 3"/>
          <p:cNvSpPr>
            <a:spLocks noGrp="1"/>
          </p:cNvSpPr>
          <p:nvPr>
            <p:ph type="sldNum" sz="quarter" idx="5"/>
          </p:nvPr>
        </p:nvSpPr>
        <p:spPr/>
        <p:txBody>
          <a:bodyPr/>
          <a:lstStyle/>
          <a:p>
            <a:fld id="{ACC9E661-24E1-4425-B1EA-44CE1B07358D}" type="slidenum">
              <a:rPr lang="en-CA" smtClean="0"/>
              <a:t>45</a:t>
            </a:fld>
            <a:endParaRPr lang="en-CA"/>
          </a:p>
        </p:txBody>
      </p:sp>
    </p:spTree>
    <p:extLst>
      <p:ext uri="{BB962C8B-B14F-4D97-AF65-F5344CB8AC3E}">
        <p14:creationId xmlns:p14="http://schemas.microsoft.com/office/powerpoint/2010/main" val="16438396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46</a:t>
            </a:fld>
            <a:endParaRPr lang="en-CA"/>
          </a:p>
        </p:txBody>
      </p:sp>
    </p:spTree>
    <p:extLst>
      <p:ext uri="{BB962C8B-B14F-4D97-AF65-F5344CB8AC3E}">
        <p14:creationId xmlns:p14="http://schemas.microsoft.com/office/powerpoint/2010/main" val="30165386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Unlike a batch, we have a group of messages to send, but not all messages are available as at the same time.</a:t>
            </a:r>
          </a:p>
          <a:p>
            <a:r>
              <a:rPr lang="en-CA" dirty="0"/>
              <a:t>We’d like to send messages in a transactional manner, ensuring that either all messages are sent successfully or they all rolled back</a:t>
            </a:r>
          </a:p>
          <a:p>
            <a:endParaRPr lang="en-US" dirty="0"/>
          </a:p>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47</a:t>
            </a:fld>
            <a:endParaRPr lang="en-CA"/>
          </a:p>
        </p:txBody>
      </p:sp>
    </p:spTree>
    <p:extLst>
      <p:ext uri="{BB962C8B-B14F-4D97-AF65-F5344CB8AC3E}">
        <p14:creationId xmlns:p14="http://schemas.microsoft.com/office/powerpoint/2010/main" val="39133987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scenarios where a transactional processing is required for an incoming message that would generate some outgoing messages, the incoming and outgoing messages should all succeed or rollback. Failure to do so would either create duplicate processing (failure to complete the incoming message) or ghost messages (failure to revert the outgoing messages).</a:t>
            </a:r>
          </a:p>
        </p:txBody>
      </p:sp>
      <p:sp>
        <p:nvSpPr>
          <p:cNvPr id="4" name="Slide Number Placeholder 3"/>
          <p:cNvSpPr>
            <a:spLocks noGrp="1"/>
          </p:cNvSpPr>
          <p:nvPr>
            <p:ph type="sldNum" sz="quarter" idx="5"/>
          </p:nvPr>
        </p:nvSpPr>
        <p:spPr/>
        <p:txBody>
          <a:bodyPr/>
          <a:lstStyle/>
          <a:p>
            <a:fld id="{ACC9E661-24E1-4425-B1EA-44CE1B07358D}" type="slidenum">
              <a:rPr lang="en-CA" smtClean="0"/>
              <a:t>51</a:t>
            </a:fld>
            <a:endParaRPr lang="en-CA"/>
          </a:p>
        </p:txBody>
      </p:sp>
    </p:spTree>
    <p:extLst>
      <p:ext uri="{BB962C8B-B14F-4D97-AF65-F5344CB8AC3E}">
        <p14:creationId xmlns:p14="http://schemas.microsoft.com/office/powerpoint/2010/main" val="2883755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Similar to shipping something from one point (source) to another point (destination), your package might go through straight to the destination and instead, might go through an intermediary.</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 idea behind Send-via is to create an atomic operation between an incoming message and the outgoing messages.</a:t>
            </a:r>
          </a:p>
        </p:txBody>
      </p:sp>
      <p:sp>
        <p:nvSpPr>
          <p:cNvPr id="4" name="Slide Number Placeholder 3"/>
          <p:cNvSpPr>
            <a:spLocks noGrp="1"/>
          </p:cNvSpPr>
          <p:nvPr>
            <p:ph type="sldNum" sz="quarter" idx="5"/>
          </p:nvPr>
        </p:nvSpPr>
        <p:spPr/>
        <p:txBody>
          <a:bodyPr/>
          <a:lstStyle/>
          <a:p>
            <a:fld id="{ACC9E661-24E1-4425-B1EA-44CE1B07358D}" type="slidenum">
              <a:rPr lang="en-CA" smtClean="0"/>
              <a:t>52</a:t>
            </a:fld>
            <a:endParaRPr lang="en-CA"/>
          </a:p>
        </p:txBody>
      </p:sp>
    </p:spTree>
    <p:extLst>
      <p:ext uri="{BB962C8B-B14F-4D97-AF65-F5344CB8AC3E}">
        <p14:creationId xmlns:p14="http://schemas.microsoft.com/office/powerpoint/2010/main" val="9895877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Messages will be sent to the </a:t>
            </a:r>
            <a:r>
              <a:rPr lang="en-US" b="1" dirty="0"/>
              <a:t>transfer dead-letter queue </a:t>
            </a:r>
            <a:r>
              <a:rPr lang="en-US" dirty="0"/>
              <a:t>under the following conditions:</a:t>
            </a:r>
          </a:p>
          <a:p>
            <a:pPr marL="171450" indent="-171450">
              <a:buFontTx/>
              <a:buChar char="-"/>
            </a:pPr>
            <a:r>
              <a:rPr lang="en-US" dirty="0"/>
              <a:t>The destination queue or topic is disabled or deleted.</a:t>
            </a:r>
          </a:p>
          <a:p>
            <a:pPr marL="171450" indent="-171450">
              <a:buFontTx/>
              <a:buChar char="-"/>
            </a:pPr>
            <a:r>
              <a:rPr lang="en-US" dirty="0"/>
              <a:t>The destination queue or topic exceeds the maximum entity size.</a:t>
            </a:r>
          </a:p>
          <a:p>
            <a:pPr marL="171450" indent="-171450">
              <a:buFontTx/>
              <a:buChar char="-"/>
            </a:pPr>
            <a:endParaRPr lang="en-US" dirty="0"/>
          </a:p>
          <a:p>
            <a:r>
              <a:rPr lang="en-US" dirty="0"/>
              <a:t>Every queue has essentially 4 queues</a:t>
            </a:r>
          </a:p>
          <a:p>
            <a:endParaRPr lang="en-US" dirty="0"/>
          </a:p>
          <a:p>
            <a:r>
              <a:rPr lang="fr-FR" sz="1200" b="0" i="0" kern="1200" dirty="0">
                <a:solidFill>
                  <a:schemeClr val="tx1"/>
                </a:solidFill>
                <a:effectLst/>
                <a:latin typeface="+mn-lt"/>
                <a:ea typeface="+mn-ea"/>
                <a:cs typeface="+mn-cs"/>
              </a:rPr>
              <a:t>queue</a:t>
            </a:r>
          </a:p>
          <a:p>
            <a:r>
              <a:rPr lang="fr-FR" sz="1200" b="0" i="0" kern="1200" dirty="0">
                <a:solidFill>
                  <a:schemeClr val="tx1"/>
                </a:solidFill>
                <a:effectLst/>
                <a:latin typeface="+mn-lt"/>
                <a:ea typeface="+mn-ea"/>
                <a:cs typeface="+mn-cs"/>
              </a:rPr>
              <a:t>queue/$</a:t>
            </a:r>
            <a:r>
              <a:rPr lang="fr-FR" sz="1200" b="0" i="0" kern="1200" dirty="0" err="1">
                <a:solidFill>
                  <a:schemeClr val="tx1"/>
                </a:solidFill>
                <a:effectLst/>
                <a:latin typeface="+mn-lt"/>
                <a:ea typeface="+mn-ea"/>
                <a:cs typeface="+mn-cs"/>
              </a:rPr>
              <a:t>DeadLetterQueue</a:t>
            </a:r>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queue/$Transfer</a:t>
            </a:r>
          </a:p>
          <a:p>
            <a:r>
              <a:rPr lang="fr-FR" sz="1200" b="0" i="0" kern="1200" dirty="0">
                <a:solidFill>
                  <a:schemeClr val="tx1"/>
                </a:solidFill>
                <a:effectLst/>
                <a:latin typeface="+mn-lt"/>
                <a:ea typeface="+mn-ea"/>
                <a:cs typeface="+mn-cs"/>
              </a:rPr>
              <a:t>queue/$Transfer/$</a:t>
            </a:r>
            <a:r>
              <a:rPr lang="fr-FR" sz="1200" b="0" i="0" kern="1200" dirty="0" err="1">
                <a:solidFill>
                  <a:schemeClr val="tx1"/>
                </a:solidFill>
                <a:effectLst/>
                <a:latin typeface="+mn-lt"/>
                <a:ea typeface="+mn-ea"/>
                <a:cs typeface="+mn-cs"/>
              </a:rPr>
              <a:t>DeadLetterQueue</a:t>
            </a:r>
            <a:endParaRPr lang="fr-FR" sz="1200" b="0" i="0" kern="1200" dirty="0">
              <a:solidFill>
                <a:schemeClr val="tx1"/>
              </a:solidFill>
              <a:effectLst/>
              <a:latin typeface="+mn-lt"/>
              <a:ea typeface="+mn-ea"/>
              <a:cs typeface="+mn-cs"/>
            </a:endParaRP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ACC9E661-24E1-4425-B1EA-44CE1B07358D}" type="slidenum">
              <a:rPr lang="en-CA" smtClean="0"/>
              <a:t>55</a:t>
            </a:fld>
            <a:endParaRPr lang="en-CA"/>
          </a:p>
        </p:txBody>
      </p:sp>
    </p:spTree>
    <p:extLst>
      <p:ext uri="{BB962C8B-B14F-4D97-AF65-F5344CB8AC3E}">
        <p14:creationId xmlns:p14="http://schemas.microsoft.com/office/powerpoint/2010/main" val="6827973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1" dirty="0"/>
          </a:p>
        </p:txBody>
      </p:sp>
      <p:sp>
        <p:nvSpPr>
          <p:cNvPr id="4" name="Slide Number Placeholder 3"/>
          <p:cNvSpPr>
            <a:spLocks noGrp="1"/>
          </p:cNvSpPr>
          <p:nvPr>
            <p:ph type="sldNum" sz="quarter" idx="5"/>
          </p:nvPr>
        </p:nvSpPr>
        <p:spPr/>
        <p:txBody>
          <a:bodyPr/>
          <a:lstStyle/>
          <a:p>
            <a:fld id="{ACC9E661-24E1-4425-B1EA-44CE1B07358D}" type="slidenum">
              <a:rPr lang="en-CA" smtClean="0"/>
              <a:t>62</a:t>
            </a:fld>
            <a:endParaRPr lang="en-CA"/>
          </a:p>
        </p:txBody>
      </p:sp>
    </p:spTree>
    <p:extLst>
      <p:ext uri="{BB962C8B-B14F-4D97-AF65-F5344CB8AC3E}">
        <p14:creationId xmlns:p14="http://schemas.microsoft.com/office/powerpoint/2010/main" val="24142061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A session acts in many ways like a sub queue.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Sessions provide concurrent de-multiplexing of interleaved message streams while preserving and guaranteeing ordered delivery.</a:t>
            </a:r>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63</a:t>
            </a:fld>
            <a:endParaRPr lang="en-CA"/>
          </a:p>
        </p:txBody>
      </p:sp>
    </p:spTree>
    <p:extLst>
      <p:ext uri="{BB962C8B-B14F-4D97-AF65-F5344CB8AC3E}">
        <p14:creationId xmlns:p14="http://schemas.microsoft.com/office/powerpoint/2010/main" val="39150728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When the </a:t>
            </a:r>
            <a:r>
              <a:rPr lang="en-CA" sz="1200" b="0" i="0" u="sng" kern="1200" dirty="0" err="1">
                <a:solidFill>
                  <a:schemeClr val="tx1"/>
                </a:solidFill>
                <a:effectLst/>
                <a:latin typeface="+mn-lt"/>
                <a:ea typeface="+mn-ea"/>
                <a:cs typeface="+mn-cs"/>
                <a:hlinkClick r:id="rId3"/>
              </a:rPr>
              <a:t>MessageSession</a:t>
            </a:r>
            <a:r>
              <a:rPr lang="en-CA" sz="1200" b="0" i="0" kern="1200" dirty="0">
                <a:solidFill>
                  <a:schemeClr val="tx1"/>
                </a:solidFill>
                <a:effectLst/>
                <a:latin typeface="+mn-lt"/>
                <a:ea typeface="+mn-ea"/>
                <a:cs typeface="+mn-cs"/>
              </a:rPr>
              <a:t> object is accepted and while it is held by a client, that client holds an exclusive lock on all messages with that session's </a:t>
            </a:r>
            <a:r>
              <a:rPr lang="en-CA" sz="1200" b="0" i="0" u="sng" kern="1200" dirty="0" err="1">
                <a:solidFill>
                  <a:schemeClr val="tx1"/>
                </a:solidFill>
                <a:effectLst/>
                <a:latin typeface="+mn-lt"/>
                <a:ea typeface="+mn-ea"/>
                <a:cs typeface="+mn-cs"/>
                <a:hlinkClick r:id="rId4"/>
              </a:rPr>
              <a:t>SessionId</a:t>
            </a:r>
            <a:r>
              <a:rPr lang="en-CA" sz="1200" b="0" i="0" kern="1200" dirty="0">
                <a:solidFill>
                  <a:schemeClr val="tx1"/>
                </a:solidFill>
                <a:effectLst/>
                <a:latin typeface="+mn-lt"/>
                <a:ea typeface="+mn-ea"/>
                <a:cs typeface="+mn-cs"/>
              </a:rPr>
              <a:t> that exist in the queue or subscription, and also on all messages with that </a:t>
            </a:r>
            <a:r>
              <a:rPr lang="en-CA" sz="1200" b="1" i="0" kern="1200" dirty="0" err="1">
                <a:solidFill>
                  <a:schemeClr val="tx1"/>
                </a:solidFill>
                <a:effectLst/>
                <a:latin typeface="+mn-lt"/>
                <a:ea typeface="+mn-ea"/>
                <a:cs typeface="+mn-cs"/>
              </a:rPr>
              <a:t>SessionId</a:t>
            </a:r>
            <a:r>
              <a:rPr lang="en-CA" sz="1200" b="0" i="0" kern="1200" dirty="0">
                <a:solidFill>
                  <a:schemeClr val="tx1"/>
                </a:solidFill>
                <a:effectLst/>
                <a:latin typeface="+mn-lt"/>
                <a:ea typeface="+mn-ea"/>
                <a:cs typeface="+mn-cs"/>
              </a:rPr>
              <a:t> that still arrive while the session is held.</a:t>
            </a:r>
          </a:p>
          <a:p>
            <a:r>
              <a:rPr lang="en-CA" sz="1200" b="0" i="0" kern="1200" dirty="0">
                <a:solidFill>
                  <a:schemeClr val="tx1"/>
                </a:solidFill>
                <a:effectLst/>
                <a:latin typeface="+mn-lt"/>
                <a:ea typeface="+mn-ea"/>
                <a:cs typeface="+mn-cs"/>
              </a:rPr>
              <a:t>The lock is released when </a:t>
            </a:r>
            <a:r>
              <a:rPr lang="en-CA" sz="1200" b="1" i="0" kern="1200" dirty="0">
                <a:solidFill>
                  <a:schemeClr val="tx1"/>
                </a:solidFill>
                <a:effectLst/>
                <a:latin typeface="+mn-lt"/>
                <a:ea typeface="+mn-ea"/>
                <a:cs typeface="+mn-cs"/>
              </a:rPr>
              <a:t>Close</a:t>
            </a:r>
            <a:r>
              <a:rPr lang="en-CA" sz="1200" b="0" i="0" kern="1200" dirty="0">
                <a:solidFill>
                  <a:schemeClr val="tx1"/>
                </a:solidFill>
                <a:effectLst/>
                <a:latin typeface="+mn-lt"/>
                <a:ea typeface="+mn-ea"/>
                <a:cs typeface="+mn-cs"/>
              </a:rPr>
              <a:t> or </a:t>
            </a:r>
            <a:r>
              <a:rPr lang="en-CA" sz="1200" b="1" i="0" kern="1200" dirty="0" err="1">
                <a:solidFill>
                  <a:schemeClr val="tx1"/>
                </a:solidFill>
                <a:effectLst/>
                <a:latin typeface="+mn-lt"/>
                <a:ea typeface="+mn-ea"/>
                <a:cs typeface="+mn-cs"/>
              </a:rPr>
              <a:t>CloseAsync</a:t>
            </a:r>
            <a:r>
              <a:rPr lang="en-CA" sz="1200" b="0" i="0" kern="1200" dirty="0">
                <a:solidFill>
                  <a:schemeClr val="tx1"/>
                </a:solidFill>
                <a:effectLst/>
                <a:latin typeface="+mn-lt"/>
                <a:ea typeface="+mn-ea"/>
                <a:cs typeface="+mn-cs"/>
              </a:rPr>
              <a:t> are called, or when the lock expires in cases in which the application is unable to perform the close operation. The session lock should be treated like an exclusive lock on a file, meaning that the application should close the session as soon as it no longer needs it and/or does not expect any further messages.</a:t>
            </a:r>
          </a:p>
          <a:p>
            <a:r>
              <a:rPr lang="en-CA" sz="1200" b="0" i="0" kern="1200" dirty="0">
                <a:solidFill>
                  <a:schemeClr val="tx1"/>
                </a:solidFill>
                <a:effectLst/>
                <a:latin typeface="+mn-lt"/>
                <a:ea typeface="+mn-ea"/>
                <a:cs typeface="+mn-cs"/>
              </a:rPr>
              <a:t>When multiple concurrent receivers pull from the queue, the messages belonging to a particular session are dispatched to the specific receiver that currently holds the lock for that session. With that operation, an interleaved message stream residing in one queue or subscription is cleanly de-multiplexed to different receivers and those receivers can also live on different client machines, since the lock management happens service-side, inside Service Bus.</a:t>
            </a:r>
          </a:p>
          <a:p>
            <a:r>
              <a:rPr lang="en-CA" sz="1200" b="0" i="0" kern="1200" dirty="0">
                <a:solidFill>
                  <a:schemeClr val="tx1"/>
                </a:solidFill>
                <a:effectLst/>
                <a:latin typeface="+mn-lt"/>
                <a:ea typeface="+mn-ea"/>
                <a:cs typeface="+mn-cs"/>
              </a:rPr>
              <a:t>The previous illustration shows three concurrent session receivers. One Session with </a:t>
            </a:r>
            <a:r>
              <a:rPr lang="en-CA" sz="1200" b="0" i="0" kern="1200" dirty="0" err="1">
                <a:solidFill>
                  <a:schemeClr val="tx1"/>
                </a:solidFill>
                <a:effectLst/>
                <a:latin typeface="+mn-lt"/>
                <a:ea typeface="+mn-ea"/>
                <a:cs typeface="+mn-cs"/>
              </a:rPr>
              <a:t>SessionId</a:t>
            </a:r>
            <a:r>
              <a:rPr lang="en-CA" sz="1200" b="0" i="0" kern="1200" dirty="0">
                <a:solidFill>
                  <a:schemeClr val="tx1"/>
                </a:solidFill>
                <a:effectLst/>
                <a:latin typeface="+mn-lt"/>
                <a:ea typeface="+mn-ea"/>
                <a:cs typeface="+mn-cs"/>
              </a:rPr>
              <a:t> = 4 has no active, owning client, which means that no messages are delivered from this specific session. A session acts in many ways like a sub queue.</a:t>
            </a:r>
          </a:p>
          <a:p>
            <a:r>
              <a:rPr lang="en-CA" sz="1200" b="0" i="0" kern="1200" dirty="0">
                <a:solidFill>
                  <a:schemeClr val="tx1"/>
                </a:solidFill>
                <a:effectLst/>
                <a:latin typeface="+mn-lt"/>
                <a:ea typeface="+mn-ea"/>
                <a:cs typeface="+mn-cs"/>
              </a:rPr>
              <a:t>The session lock held by the session receiver is an umbrella for the message locks used by the </a:t>
            </a:r>
            <a:r>
              <a:rPr lang="en-CA" sz="1200" b="0" i="1" kern="1200" dirty="0">
                <a:solidFill>
                  <a:schemeClr val="tx1"/>
                </a:solidFill>
                <a:effectLst/>
                <a:latin typeface="+mn-lt"/>
                <a:ea typeface="+mn-ea"/>
                <a:cs typeface="+mn-cs"/>
              </a:rPr>
              <a:t>peek-lock</a:t>
            </a:r>
            <a:r>
              <a:rPr lang="en-CA" sz="1200" b="0" i="0" kern="1200" dirty="0">
                <a:solidFill>
                  <a:schemeClr val="tx1"/>
                </a:solidFill>
                <a:effectLst/>
                <a:latin typeface="+mn-lt"/>
                <a:ea typeface="+mn-ea"/>
                <a:cs typeface="+mn-cs"/>
              </a:rPr>
              <a:t> settlement mode. A receiver cannot have two messages concurrently "in flight," but the messages must be processed in order. A new message can only be obtained when the prior message has been completed or dead-lettered. Abandoning a message causes the same message to be served again with the next receive operation.</a:t>
            </a:r>
          </a:p>
          <a:p>
            <a:endParaRPr lang="en-CA" dirty="0"/>
          </a:p>
          <a:p>
            <a:r>
              <a:rPr lang="en-CA" dirty="0"/>
              <a:t>Session state is - limited to the maximum message size</a:t>
            </a:r>
          </a:p>
        </p:txBody>
      </p:sp>
      <p:sp>
        <p:nvSpPr>
          <p:cNvPr id="4" name="Slide Number Placeholder 3"/>
          <p:cNvSpPr>
            <a:spLocks noGrp="1"/>
          </p:cNvSpPr>
          <p:nvPr>
            <p:ph type="sldNum" sz="quarter" idx="10"/>
          </p:nvPr>
        </p:nvSpPr>
        <p:spPr/>
        <p:txBody>
          <a:bodyPr/>
          <a:lstStyle/>
          <a:p>
            <a:fld id="{8DF7B682-A23C-4AC9-A63F-72C4BE33EF59}" type="slidenum">
              <a:rPr lang="en-CA" smtClean="0"/>
              <a:t>64</a:t>
            </a:fld>
            <a:endParaRPr lang="en-CA"/>
          </a:p>
        </p:txBody>
      </p:sp>
    </p:spTree>
    <p:extLst>
      <p:ext uri="{BB962C8B-B14F-4D97-AF65-F5344CB8AC3E}">
        <p14:creationId xmlns:p14="http://schemas.microsoft.com/office/powerpoint/2010/main" val="2808392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8DF7B682-A23C-4AC9-A63F-72C4BE33EF59}" type="slidenum">
              <a:rPr lang="en-CA" smtClean="0"/>
              <a:t>6</a:t>
            </a:fld>
            <a:endParaRPr lang="en-CA"/>
          </a:p>
        </p:txBody>
      </p:sp>
    </p:spTree>
    <p:extLst>
      <p:ext uri="{BB962C8B-B14F-4D97-AF65-F5344CB8AC3E}">
        <p14:creationId xmlns:p14="http://schemas.microsoft.com/office/powerpoint/2010/main" val="1382470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.NET client plugins</a:t>
            </a:r>
          </a:p>
        </p:txBody>
      </p:sp>
      <p:sp>
        <p:nvSpPr>
          <p:cNvPr id="4" name="Slide Number Placeholder 3"/>
          <p:cNvSpPr>
            <a:spLocks noGrp="1"/>
          </p:cNvSpPr>
          <p:nvPr>
            <p:ph type="sldNum" sz="quarter" idx="5"/>
          </p:nvPr>
        </p:nvSpPr>
        <p:spPr/>
        <p:txBody>
          <a:bodyPr/>
          <a:lstStyle/>
          <a:p>
            <a:fld id="{ACC9E661-24E1-4425-B1EA-44CE1B07358D}" type="slidenum">
              <a:rPr lang="en-CA" smtClean="0"/>
              <a:t>72</a:t>
            </a:fld>
            <a:endParaRPr lang="en-CA"/>
          </a:p>
        </p:txBody>
      </p:sp>
    </p:spTree>
    <p:extLst>
      <p:ext uri="{BB962C8B-B14F-4D97-AF65-F5344CB8AC3E}">
        <p14:creationId xmlns:p14="http://schemas.microsoft.com/office/powerpoint/2010/main" val="5431241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Aside from the predictable throughput and dedicated resources, there are some advanced features that are only available to the premium tier club members</a:t>
            </a:r>
          </a:p>
        </p:txBody>
      </p:sp>
      <p:sp>
        <p:nvSpPr>
          <p:cNvPr id="4" name="Slide Number Placeholder 3"/>
          <p:cNvSpPr>
            <a:spLocks noGrp="1"/>
          </p:cNvSpPr>
          <p:nvPr>
            <p:ph type="sldNum" sz="quarter" idx="10"/>
          </p:nvPr>
        </p:nvSpPr>
        <p:spPr/>
        <p:txBody>
          <a:bodyPr/>
          <a:lstStyle/>
          <a:p>
            <a:fld id="{8DF7B682-A23C-4AC9-A63F-72C4BE33EF59}" type="slidenum">
              <a:rPr lang="en-CA" smtClean="0"/>
              <a:t>78</a:t>
            </a:fld>
            <a:endParaRPr lang="en-CA"/>
          </a:p>
        </p:txBody>
      </p:sp>
    </p:spTree>
    <p:extLst>
      <p:ext uri="{BB962C8B-B14F-4D97-AF65-F5344CB8AC3E}">
        <p14:creationId xmlns:p14="http://schemas.microsoft.com/office/powerpoint/2010/main" val="32607816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Portal</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SBExplorer</a:t>
            </a:r>
          </a:p>
          <a:p>
            <a:r>
              <a:rPr lang="en-CA" dirty="0"/>
              <a:t>Serverless360 –management, monitoring, and troubleshooting</a:t>
            </a:r>
          </a:p>
          <a:p>
            <a:r>
              <a:rPr lang="en-CA" dirty="0"/>
              <a:t>Queue Explorer</a:t>
            </a:r>
          </a:p>
          <a:p>
            <a:r>
              <a:rPr lang="en-CA" dirty="0"/>
              <a:t>VS Code plugin</a:t>
            </a:r>
          </a:p>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80</a:t>
            </a:fld>
            <a:endParaRPr lang="en-CA"/>
          </a:p>
        </p:txBody>
      </p:sp>
    </p:spTree>
    <p:extLst>
      <p:ext uri="{BB962C8B-B14F-4D97-AF65-F5344CB8AC3E}">
        <p14:creationId xmlns:p14="http://schemas.microsoft.com/office/powerpoint/2010/main" val="21092847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hlinkClick r:id="rId3"/>
              </a:rPr>
              <a:t>https://github.com/SeanFeldman/AzureServiceBus.DeepDive</a:t>
            </a:r>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82</a:t>
            </a:fld>
            <a:endParaRPr lang="en-CA"/>
          </a:p>
        </p:txBody>
      </p:sp>
    </p:spTree>
    <p:extLst>
      <p:ext uri="{BB962C8B-B14F-4D97-AF65-F5344CB8AC3E}">
        <p14:creationId xmlns:p14="http://schemas.microsoft.com/office/powerpoint/2010/main" val="41278903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Learn how to:</a:t>
            </a:r>
          </a:p>
          <a:p>
            <a:pPr marL="171450" indent="-171450">
              <a:buFontTx/>
              <a:buChar char="-"/>
            </a:pPr>
            <a:r>
              <a:rPr lang="en-CA" sz="1200" b="0" i="0" kern="1200" dirty="0">
                <a:solidFill>
                  <a:schemeClr val="tx1"/>
                </a:solidFill>
                <a:effectLst/>
                <a:latin typeface="+mn-lt"/>
                <a:ea typeface="+mn-ea"/>
                <a:cs typeface="+mn-cs"/>
              </a:rPr>
              <a:t>Use the Azure Service Bus SDK natively to set up and maintain a connection with the broker</a:t>
            </a:r>
          </a:p>
          <a:p>
            <a:pPr marL="171450" indent="-171450">
              <a:buFontTx/>
              <a:buChar char="-"/>
            </a:pPr>
            <a:r>
              <a:rPr lang="en-CA" sz="1200" b="0" i="0" kern="1200" dirty="0">
                <a:solidFill>
                  <a:schemeClr val="tx1"/>
                </a:solidFill>
                <a:effectLst/>
                <a:latin typeface="+mn-lt"/>
                <a:ea typeface="+mn-ea"/>
                <a:cs typeface="+mn-cs"/>
              </a:rPr>
              <a:t>Ensure reliable message exchange and optimize performance</a:t>
            </a:r>
          </a:p>
          <a:p>
            <a:pPr marL="171450" indent="-171450">
              <a:buFontTx/>
              <a:buChar char="-"/>
            </a:pPr>
            <a:r>
              <a:rPr lang="en-CA" sz="1200" b="0" i="0" kern="1200" dirty="0">
                <a:solidFill>
                  <a:schemeClr val="tx1"/>
                </a:solidFill>
                <a:effectLst/>
                <a:latin typeface="+mn-lt"/>
                <a:ea typeface="+mn-ea"/>
                <a:cs typeface="+mn-cs"/>
              </a:rPr>
              <a:t>Take advantage of a powerful messaging framework with a simple programming model</a:t>
            </a:r>
          </a:p>
          <a:p>
            <a:pPr marL="171450" indent="-171450">
              <a:buFontTx/>
              <a:buChar char="-"/>
            </a:pPr>
            <a:r>
              <a:rPr lang="en-CA" sz="1200" b="0" i="0" kern="1200" dirty="0">
                <a:solidFill>
                  <a:schemeClr val="tx1"/>
                </a:solidFill>
                <a:effectLst/>
                <a:latin typeface="+mn-lt"/>
                <a:ea typeface="+mn-ea"/>
                <a:cs typeface="+mn-cs"/>
              </a:rPr>
              <a:t>Get reliable message exchanging with Azure Service Bus and </a:t>
            </a:r>
            <a:r>
              <a:rPr lang="en-CA" sz="1200" b="0" i="0" kern="1200" dirty="0" err="1">
                <a:solidFill>
                  <a:schemeClr val="tx1"/>
                </a:solidFill>
                <a:effectLst/>
                <a:latin typeface="+mn-lt"/>
                <a:ea typeface="+mn-ea"/>
                <a:cs typeface="+mn-cs"/>
              </a:rPr>
              <a:t>NServiceBus</a:t>
            </a:r>
            <a:endParaRPr lang="en-CA" sz="1200" b="0" i="0" kern="1200" dirty="0">
              <a:solidFill>
                <a:schemeClr val="tx1"/>
              </a:solidFill>
              <a:effectLst/>
              <a:latin typeface="+mn-lt"/>
              <a:ea typeface="+mn-ea"/>
              <a:cs typeface="+mn-cs"/>
            </a:endParaRPr>
          </a:p>
          <a:p>
            <a:pPr marL="171450" indent="-171450">
              <a:buFontTx/>
              <a:buChar char="-"/>
            </a:pPr>
            <a:endParaRPr lang="en-CA"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CC9E661-24E1-4425-B1EA-44CE1B07358D}" type="slidenum">
              <a:rPr lang="en-CA" smtClean="0"/>
              <a:t>83</a:t>
            </a:fld>
            <a:endParaRPr lang="en-CA"/>
          </a:p>
        </p:txBody>
      </p:sp>
    </p:spTree>
    <p:extLst>
      <p:ext uri="{BB962C8B-B14F-4D97-AF65-F5344CB8AC3E}">
        <p14:creationId xmlns:p14="http://schemas.microsoft.com/office/powerpoint/2010/main" val="30354539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84</a:t>
            </a:fld>
            <a:endParaRPr lang="en-CA"/>
          </a:p>
        </p:txBody>
      </p:sp>
    </p:spTree>
    <p:extLst>
      <p:ext uri="{BB962C8B-B14F-4D97-AF65-F5344CB8AC3E}">
        <p14:creationId xmlns:p14="http://schemas.microsoft.com/office/powerpoint/2010/main" val="121806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8DF7B682-A23C-4AC9-A63F-72C4BE33EF59}" type="slidenum">
              <a:rPr lang="en-CA" smtClean="0"/>
              <a:t>7</a:t>
            </a:fld>
            <a:endParaRPr lang="en-CA"/>
          </a:p>
        </p:txBody>
      </p:sp>
    </p:spTree>
    <p:extLst>
      <p:ext uri="{BB962C8B-B14F-4D97-AF65-F5344CB8AC3E}">
        <p14:creationId xmlns:p14="http://schemas.microsoft.com/office/powerpoint/2010/main" val="3009925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8DF7B682-A23C-4AC9-A63F-72C4BE33EF59}" type="slidenum">
              <a:rPr lang="en-CA" smtClean="0"/>
              <a:t>8</a:t>
            </a:fld>
            <a:endParaRPr lang="en-CA"/>
          </a:p>
        </p:txBody>
      </p:sp>
    </p:spTree>
    <p:extLst>
      <p:ext uri="{BB962C8B-B14F-4D97-AF65-F5344CB8AC3E}">
        <p14:creationId xmlns:p14="http://schemas.microsoft.com/office/powerpoint/2010/main" val="292963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new </a:t>
            </a:r>
            <a:r>
              <a:rPr lang="en-US" dirty="0" err="1"/>
              <a:t>mondo</a:t>
            </a:r>
            <a:r>
              <a:rPr lang="en-US" dirty="0"/>
              <a:t> repo home</a:t>
            </a:r>
          </a:p>
        </p:txBody>
      </p:sp>
      <p:sp>
        <p:nvSpPr>
          <p:cNvPr id="4" name="Slide Number Placeholder 3"/>
          <p:cNvSpPr>
            <a:spLocks noGrp="1"/>
          </p:cNvSpPr>
          <p:nvPr>
            <p:ph type="sldNum" sz="quarter" idx="5"/>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1619551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AMQP + </a:t>
            </a:r>
            <a:r>
              <a:rPr lang="en-CA" dirty="0" err="1"/>
              <a:t>WebSockets</a:t>
            </a:r>
            <a:endParaRPr lang="en-CA" dirty="0"/>
          </a:p>
          <a:p>
            <a:r>
              <a:rPr lang="en-CA" dirty="0"/>
              <a:t>On the broker side, the new client is speaking AMQP 1.0 and no more SBMP protocol.</a:t>
            </a:r>
          </a:p>
          <a:p>
            <a:r>
              <a:rPr lang="en-CA" dirty="0"/>
              <a:t>Meaning interoperability and less constraints (number of concurrent connections: 1K vs 5K)</a:t>
            </a:r>
          </a:p>
        </p:txBody>
      </p:sp>
      <p:sp>
        <p:nvSpPr>
          <p:cNvPr id="4" name="Slide Number Placeholder 3"/>
          <p:cNvSpPr>
            <a:spLocks noGrp="1"/>
          </p:cNvSpPr>
          <p:nvPr>
            <p:ph type="sldNum" sz="quarter" idx="10"/>
          </p:nvPr>
        </p:nvSpPr>
        <p:spPr/>
        <p:txBody>
          <a:bodyPr/>
          <a:lstStyle/>
          <a:p>
            <a:fld id="{8DF7B682-A23C-4AC9-A63F-72C4BE33EF59}" type="slidenum">
              <a:rPr lang="en-CA" smtClean="0"/>
              <a:t>10</a:t>
            </a:fld>
            <a:endParaRPr lang="en-CA"/>
          </a:p>
        </p:txBody>
      </p:sp>
    </p:spTree>
    <p:extLst>
      <p:ext uri="{BB962C8B-B14F-4D97-AF65-F5344CB8AC3E}">
        <p14:creationId xmlns:p14="http://schemas.microsoft.com/office/powerpoint/2010/main" val="1142503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CA" dirty="0"/>
              <a:t>Talk about </a:t>
            </a:r>
            <a:r>
              <a:rPr lang="en-CA" dirty="0" err="1"/>
              <a:t>PeekLock</a:t>
            </a:r>
            <a:r>
              <a:rPr lang="en-CA" dirty="0"/>
              <a:t> and </a:t>
            </a:r>
            <a:r>
              <a:rPr lang="de-CH" sz="1200" b="0" i="0" kern="1200" dirty="0">
                <a:solidFill>
                  <a:schemeClr val="tx1"/>
                </a:solidFill>
                <a:effectLst/>
                <a:latin typeface="+mn-lt"/>
                <a:ea typeface="+mn-ea"/>
                <a:cs typeface="+mn-cs"/>
              </a:rPr>
              <a:t>ReceiveAndDelete</a:t>
            </a:r>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18</a:t>
            </a:fld>
            <a:endParaRPr lang="en-CA"/>
          </a:p>
        </p:txBody>
      </p:sp>
    </p:spTree>
    <p:extLst>
      <p:ext uri="{BB962C8B-B14F-4D97-AF65-F5344CB8AC3E}">
        <p14:creationId xmlns:p14="http://schemas.microsoft.com/office/powerpoint/2010/main" val="370689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do we receive? There are two options available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err="1"/>
              <a:t>MessageReceiver.ReceiveAsync</a:t>
            </a:r>
            <a:r>
              <a:rPr lang="en-US" dirty="0"/>
              <a:t>(message) is fragile requires to do manual heavy lifting such as concurrency etc. Also hard to understand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Use message handlers instead</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r>
              <a:rPr lang="en-CA" dirty="0" err="1"/>
              <a:t>MessageHandlerOptions</a:t>
            </a:r>
            <a:endParaRPr lang="en-CA" dirty="0"/>
          </a:p>
          <a:p>
            <a:pPr marL="171450" indent="-171450">
              <a:buFontTx/>
              <a:buChar char="-"/>
            </a:pPr>
            <a:r>
              <a:rPr lang="en-CA" dirty="0"/>
              <a:t>Exception handler with </a:t>
            </a:r>
            <a:r>
              <a:rPr lang="en-CA" dirty="0" err="1"/>
              <a:t>ExceptionReceiveContext</a:t>
            </a:r>
            <a:endParaRPr lang="en-CA" dirty="0"/>
          </a:p>
          <a:p>
            <a:pPr marL="171450" indent="-171450">
              <a:buFontTx/>
              <a:buChar char="-"/>
            </a:pPr>
            <a:r>
              <a:rPr lang="en-CA" dirty="0"/>
              <a:t>AutoComplete (defaults to true)</a:t>
            </a:r>
          </a:p>
          <a:p>
            <a:pPr marL="171450" indent="-171450">
              <a:buFontTx/>
              <a:buChar char="-"/>
            </a:pPr>
            <a:r>
              <a:rPr lang="en-CA" dirty="0" err="1"/>
              <a:t>MaxConcurrentCalls</a:t>
            </a:r>
            <a:r>
              <a:rPr lang="en-CA" dirty="0"/>
              <a:t> (defaults to one)</a:t>
            </a:r>
          </a:p>
          <a:p>
            <a:pPr marL="171450" indent="-171450">
              <a:buFontTx/>
              <a:buChar char="-"/>
            </a:pPr>
            <a:r>
              <a:rPr lang="en-CA" dirty="0" err="1"/>
              <a:t>MaxAutoRenewDuration</a:t>
            </a:r>
            <a:r>
              <a:rPr lang="en-CA" dirty="0"/>
              <a:t> (defaults to 5mins)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CC9E661-24E1-4425-B1EA-44CE1B07358D}" type="slidenum">
              <a:rPr lang="en-CA" smtClean="0"/>
              <a:t>19</a:t>
            </a:fld>
            <a:endParaRPr lang="en-CA"/>
          </a:p>
        </p:txBody>
      </p:sp>
    </p:spTree>
    <p:extLst>
      <p:ext uri="{BB962C8B-B14F-4D97-AF65-F5344CB8AC3E}">
        <p14:creationId xmlns:p14="http://schemas.microsoft.com/office/powerpoint/2010/main" val="3637067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E90EA-9161-4958-88B4-207288E2AD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8A8F567E-1FB4-4157-9470-89F4686C03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BC464D40-D0A7-4A9C-9106-47964A556051}"/>
              </a:ext>
            </a:extLst>
          </p:cNvPr>
          <p:cNvSpPr>
            <a:spLocks noGrp="1"/>
          </p:cNvSpPr>
          <p:nvPr>
            <p:ph type="dt" sz="half" idx="10"/>
          </p:nvPr>
        </p:nvSpPr>
        <p:spPr/>
        <p:txBody>
          <a:bodyPr/>
          <a:lstStyle/>
          <a:p>
            <a:fld id="{0A7A6C0F-6B02-469D-9729-D3DA282050A0}" type="datetimeFigureOut">
              <a:rPr lang="en-CA" smtClean="0"/>
              <a:t>2019-10-15</a:t>
            </a:fld>
            <a:endParaRPr lang="en-CA"/>
          </a:p>
        </p:txBody>
      </p:sp>
      <p:sp>
        <p:nvSpPr>
          <p:cNvPr id="5" name="Footer Placeholder 4">
            <a:extLst>
              <a:ext uri="{FF2B5EF4-FFF2-40B4-BE49-F238E27FC236}">
                <a16:creationId xmlns:a16="http://schemas.microsoft.com/office/drawing/2014/main" id="{F9F8B5B1-B0D7-4944-9903-7C8A81107BF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A383757-F644-4A74-9949-8B0905AA69DC}"/>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2174037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34284-4DAC-41D6-A6FF-013B360AEBD0}"/>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F01300C-64ED-4F93-B0D6-EB34E18174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B6F6A05-A7A2-4B62-8FCE-8C6C4ACED263}"/>
              </a:ext>
            </a:extLst>
          </p:cNvPr>
          <p:cNvSpPr>
            <a:spLocks noGrp="1"/>
          </p:cNvSpPr>
          <p:nvPr>
            <p:ph type="dt" sz="half" idx="10"/>
          </p:nvPr>
        </p:nvSpPr>
        <p:spPr/>
        <p:txBody>
          <a:bodyPr/>
          <a:lstStyle/>
          <a:p>
            <a:fld id="{0A7A6C0F-6B02-469D-9729-D3DA282050A0}" type="datetimeFigureOut">
              <a:rPr lang="en-CA" smtClean="0"/>
              <a:t>2019-10-15</a:t>
            </a:fld>
            <a:endParaRPr lang="en-CA"/>
          </a:p>
        </p:txBody>
      </p:sp>
      <p:sp>
        <p:nvSpPr>
          <p:cNvPr id="5" name="Footer Placeholder 4">
            <a:extLst>
              <a:ext uri="{FF2B5EF4-FFF2-40B4-BE49-F238E27FC236}">
                <a16:creationId xmlns:a16="http://schemas.microsoft.com/office/drawing/2014/main" id="{0BFB7017-A4F2-4FF7-B392-79985E84F57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83B9651-7439-48BC-9C2D-6027D91DE184}"/>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135443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817A5-4CF0-4762-941D-51615E231229}"/>
              </a:ext>
            </a:extLst>
          </p:cNvPr>
          <p:cNvSpPr>
            <a:spLocks noGrp="1"/>
          </p:cNvSpPr>
          <p:nvPr>
            <p:ph type="title"/>
          </p:nvPr>
        </p:nvSpPr>
        <p:spPr>
          <a:xfrm>
            <a:off x="831850" y="1709738"/>
            <a:ext cx="10515600" cy="2852737"/>
          </a:xfrm>
        </p:spPr>
        <p:txBody>
          <a:bodyPr anchor="b"/>
          <a:lstStyle>
            <a:lvl1pPr>
              <a:defRPr sz="6000" b="1"/>
            </a:lvl1pPr>
          </a:lstStyle>
          <a:p>
            <a:r>
              <a:rPr lang="en-US" dirty="0"/>
              <a:t>Click to edit Master title style</a:t>
            </a:r>
            <a:endParaRPr lang="en-CA" dirty="0"/>
          </a:p>
        </p:txBody>
      </p:sp>
      <p:sp>
        <p:nvSpPr>
          <p:cNvPr id="3" name="Text Placeholder 2">
            <a:extLst>
              <a:ext uri="{FF2B5EF4-FFF2-40B4-BE49-F238E27FC236}">
                <a16:creationId xmlns:a16="http://schemas.microsoft.com/office/drawing/2014/main" id="{D8D316EB-F618-4211-AC17-890A9573F0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6B9FEA-FDFB-47C0-92F5-E108B4105130}"/>
              </a:ext>
            </a:extLst>
          </p:cNvPr>
          <p:cNvSpPr>
            <a:spLocks noGrp="1"/>
          </p:cNvSpPr>
          <p:nvPr>
            <p:ph type="dt" sz="half" idx="10"/>
          </p:nvPr>
        </p:nvSpPr>
        <p:spPr/>
        <p:txBody>
          <a:bodyPr/>
          <a:lstStyle/>
          <a:p>
            <a:fld id="{0A7A6C0F-6B02-469D-9729-D3DA282050A0}" type="datetimeFigureOut">
              <a:rPr lang="en-CA" smtClean="0"/>
              <a:t>2019-10-15</a:t>
            </a:fld>
            <a:endParaRPr lang="en-CA"/>
          </a:p>
        </p:txBody>
      </p:sp>
      <p:sp>
        <p:nvSpPr>
          <p:cNvPr id="5" name="Footer Placeholder 4">
            <a:extLst>
              <a:ext uri="{FF2B5EF4-FFF2-40B4-BE49-F238E27FC236}">
                <a16:creationId xmlns:a16="http://schemas.microsoft.com/office/drawing/2014/main" id="{299CBAAB-72F8-49B9-B7DC-F3FDB6E5176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794FA5E-E364-4B44-B06D-6F6FC7A22FDC}"/>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1342563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D5A76-FC01-4FEA-B890-D28D7DA96705}"/>
              </a:ext>
            </a:extLst>
          </p:cNvPr>
          <p:cNvSpPr>
            <a:spLocks noGrp="1"/>
          </p:cNvSpPr>
          <p:nvPr>
            <p:ph type="title"/>
          </p:nvPr>
        </p:nvSpPr>
        <p:spPr/>
        <p:txBody>
          <a:bodyPr/>
          <a:lstStyle>
            <a:lvl1pPr>
              <a:defRPr b="1"/>
            </a:lvl1pPr>
          </a:lstStyle>
          <a:p>
            <a:r>
              <a:rPr lang="en-US" dirty="0"/>
              <a:t>Click to edit Master title style</a:t>
            </a:r>
            <a:endParaRPr lang="en-CA" dirty="0"/>
          </a:p>
        </p:txBody>
      </p:sp>
      <p:sp>
        <p:nvSpPr>
          <p:cNvPr id="3" name="Content Placeholder 2">
            <a:extLst>
              <a:ext uri="{FF2B5EF4-FFF2-40B4-BE49-F238E27FC236}">
                <a16:creationId xmlns:a16="http://schemas.microsoft.com/office/drawing/2014/main" id="{4FB43F31-960F-41F3-A2AC-BA6ECE8F6D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377EE083-885B-4BA8-A16E-1153B39F50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90EEB91C-1F9F-40D9-BF1B-E49DA7B59937}"/>
              </a:ext>
            </a:extLst>
          </p:cNvPr>
          <p:cNvSpPr>
            <a:spLocks noGrp="1"/>
          </p:cNvSpPr>
          <p:nvPr>
            <p:ph type="dt" sz="half" idx="10"/>
          </p:nvPr>
        </p:nvSpPr>
        <p:spPr/>
        <p:txBody>
          <a:bodyPr/>
          <a:lstStyle/>
          <a:p>
            <a:fld id="{0A7A6C0F-6B02-469D-9729-D3DA282050A0}" type="datetimeFigureOut">
              <a:rPr lang="en-CA" smtClean="0"/>
              <a:t>2019-10-15</a:t>
            </a:fld>
            <a:endParaRPr lang="en-CA"/>
          </a:p>
        </p:txBody>
      </p:sp>
      <p:sp>
        <p:nvSpPr>
          <p:cNvPr id="6" name="Footer Placeholder 5">
            <a:extLst>
              <a:ext uri="{FF2B5EF4-FFF2-40B4-BE49-F238E27FC236}">
                <a16:creationId xmlns:a16="http://schemas.microsoft.com/office/drawing/2014/main" id="{D5F1719B-0E0E-43DE-BAF0-89F79DF59EF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6CB8993-987E-42CA-8D1E-05D93F4D74E2}"/>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973509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26183-8457-4BCD-90FB-746E7D276BE9}"/>
              </a:ext>
            </a:extLst>
          </p:cNvPr>
          <p:cNvSpPr>
            <a:spLocks noGrp="1"/>
          </p:cNvSpPr>
          <p:nvPr>
            <p:ph type="title"/>
          </p:nvPr>
        </p:nvSpPr>
        <p:spPr>
          <a:xfrm>
            <a:off x="839788" y="365125"/>
            <a:ext cx="10515600" cy="1325563"/>
          </a:xfrm>
        </p:spPr>
        <p:txBody>
          <a:bodyPr/>
          <a:lstStyle>
            <a:lvl1pPr>
              <a:defRPr b="1"/>
            </a:lvl1pPr>
          </a:lstStyle>
          <a:p>
            <a:r>
              <a:rPr lang="en-US" dirty="0"/>
              <a:t>Click to edit Master title style</a:t>
            </a:r>
            <a:endParaRPr lang="en-CA" dirty="0"/>
          </a:p>
        </p:txBody>
      </p:sp>
      <p:sp>
        <p:nvSpPr>
          <p:cNvPr id="3" name="Text Placeholder 2">
            <a:extLst>
              <a:ext uri="{FF2B5EF4-FFF2-40B4-BE49-F238E27FC236}">
                <a16:creationId xmlns:a16="http://schemas.microsoft.com/office/drawing/2014/main" id="{DB6CB75E-0DDE-4D11-A0E9-23B7D9071A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67DE36-BE40-4C2B-BCEF-E3D20DE6C5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4613C75A-402B-430B-812B-FADED0A715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73F79F-7406-4A87-9494-67ECE724ED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91918CAD-A503-4A45-A9FB-597BC95324D6}"/>
              </a:ext>
            </a:extLst>
          </p:cNvPr>
          <p:cNvSpPr>
            <a:spLocks noGrp="1"/>
          </p:cNvSpPr>
          <p:nvPr>
            <p:ph type="dt" sz="half" idx="10"/>
          </p:nvPr>
        </p:nvSpPr>
        <p:spPr/>
        <p:txBody>
          <a:bodyPr/>
          <a:lstStyle/>
          <a:p>
            <a:fld id="{0A7A6C0F-6B02-469D-9729-D3DA282050A0}" type="datetimeFigureOut">
              <a:rPr lang="en-CA" smtClean="0"/>
              <a:t>2019-10-15</a:t>
            </a:fld>
            <a:endParaRPr lang="en-CA"/>
          </a:p>
        </p:txBody>
      </p:sp>
      <p:sp>
        <p:nvSpPr>
          <p:cNvPr id="8" name="Footer Placeholder 7">
            <a:extLst>
              <a:ext uri="{FF2B5EF4-FFF2-40B4-BE49-F238E27FC236}">
                <a16:creationId xmlns:a16="http://schemas.microsoft.com/office/drawing/2014/main" id="{7264EF8C-CAAD-4182-B3DB-C4E9E4044C65}"/>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72474BF9-F476-4FE0-B09C-6AD93F42F25A}"/>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1171566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4EF45-9837-43B5-B318-A44B958D73E6}"/>
              </a:ext>
            </a:extLst>
          </p:cNvPr>
          <p:cNvSpPr>
            <a:spLocks noGrp="1"/>
          </p:cNvSpPr>
          <p:nvPr>
            <p:ph type="title"/>
          </p:nvPr>
        </p:nvSpPr>
        <p:spPr/>
        <p:txBody>
          <a:bodyPr/>
          <a:lstStyle>
            <a:lvl1pPr>
              <a:defRPr b="1"/>
            </a:lvl1pPr>
          </a:lstStyle>
          <a:p>
            <a:r>
              <a:rPr lang="en-US" dirty="0"/>
              <a:t>Click to edit Master title style</a:t>
            </a:r>
            <a:endParaRPr lang="en-CA" dirty="0"/>
          </a:p>
        </p:txBody>
      </p:sp>
      <p:sp>
        <p:nvSpPr>
          <p:cNvPr id="3" name="Date Placeholder 2">
            <a:extLst>
              <a:ext uri="{FF2B5EF4-FFF2-40B4-BE49-F238E27FC236}">
                <a16:creationId xmlns:a16="http://schemas.microsoft.com/office/drawing/2014/main" id="{F6ED8954-CF87-40D5-8624-F73684257CB0}"/>
              </a:ext>
            </a:extLst>
          </p:cNvPr>
          <p:cNvSpPr>
            <a:spLocks noGrp="1"/>
          </p:cNvSpPr>
          <p:nvPr>
            <p:ph type="dt" sz="half" idx="10"/>
          </p:nvPr>
        </p:nvSpPr>
        <p:spPr/>
        <p:txBody>
          <a:bodyPr/>
          <a:lstStyle/>
          <a:p>
            <a:fld id="{0A7A6C0F-6B02-469D-9729-D3DA282050A0}" type="datetimeFigureOut">
              <a:rPr lang="en-CA" smtClean="0"/>
              <a:t>2019-10-15</a:t>
            </a:fld>
            <a:endParaRPr lang="en-CA"/>
          </a:p>
        </p:txBody>
      </p:sp>
      <p:sp>
        <p:nvSpPr>
          <p:cNvPr id="4" name="Footer Placeholder 3">
            <a:extLst>
              <a:ext uri="{FF2B5EF4-FFF2-40B4-BE49-F238E27FC236}">
                <a16:creationId xmlns:a16="http://schemas.microsoft.com/office/drawing/2014/main" id="{487325EF-4E68-43BD-947D-B34533C3A5E6}"/>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6AB5E785-FE22-4702-B768-4C1893D27050}"/>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2887050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DAEB4F-305D-4D5A-8090-CE4FA796C997}"/>
              </a:ext>
            </a:extLst>
          </p:cNvPr>
          <p:cNvSpPr>
            <a:spLocks noGrp="1"/>
          </p:cNvSpPr>
          <p:nvPr>
            <p:ph type="dt" sz="half" idx="10"/>
          </p:nvPr>
        </p:nvSpPr>
        <p:spPr/>
        <p:txBody>
          <a:bodyPr/>
          <a:lstStyle/>
          <a:p>
            <a:fld id="{0A7A6C0F-6B02-469D-9729-D3DA282050A0}" type="datetimeFigureOut">
              <a:rPr lang="en-CA" smtClean="0"/>
              <a:t>2019-10-15</a:t>
            </a:fld>
            <a:endParaRPr lang="en-CA"/>
          </a:p>
        </p:txBody>
      </p:sp>
      <p:sp>
        <p:nvSpPr>
          <p:cNvPr id="3" name="Footer Placeholder 2">
            <a:extLst>
              <a:ext uri="{FF2B5EF4-FFF2-40B4-BE49-F238E27FC236}">
                <a16:creationId xmlns:a16="http://schemas.microsoft.com/office/drawing/2014/main" id="{01EE3008-2E97-446A-9BEE-8F72F0C7F600}"/>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846554EC-E5E2-4CAE-A146-48C959C7F78A}"/>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35227235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0B5900-3417-47EB-97DF-9B81329918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CA" dirty="0"/>
          </a:p>
        </p:txBody>
      </p:sp>
      <p:sp>
        <p:nvSpPr>
          <p:cNvPr id="3" name="Text Placeholder 2">
            <a:extLst>
              <a:ext uri="{FF2B5EF4-FFF2-40B4-BE49-F238E27FC236}">
                <a16:creationId xmlns:a16="http://schemas.microsoft.com/office/drawing/2014/main" id="{E97D63D8-E67B-4F3D-8576-A59A2FE13E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AC8B1D8-805E-4530-A460-2CA22DA025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7A6C0F-6B02-469D-9729-D3DA282050A0}" type="datetimeFigureOut">
              <a:rPr lang="en-CA" smtClean="0"/>
              <a:t>2019-10-15</a:t>
            </a:fld>
            <a:endParaRPr lang="en-CA"/>
          </a:p>
        </p:txBody>
      </p:sp>
      <p:sp>
        <p:nvSpPr>
          <p:cNvPr id="5" name="Footer Placeholder 4">
            <a:extLst>
              <a:ext uri="{FF2B5EF4-FFF2-40B4-BE49-F238E27FC236}">
                <a16:creationId xmlns:a16="http://schemas.microsoft.com/office/drawing/2014/main" id="{20797406-105C-4C37-BA52-F3AC7D9B96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219C49C2-97ED-4AD4-B39C-F68FB75C27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FF2023-C0CD-4931-B826-CC640ED76DB2}" type="slidenum">
              <a:rPr lang="en-CA" smtClean="0"/>
              <a:t>‹#›</a:t>
            </a:fld>
            <a:endParaRPr lang="en-CA"/>
          </a:p>
        </p:txBody>
      </p:sp>
    </p:spTree>
    <p:extLst>
      <p:ext uri="{BB962C8B-B14F-4D97-AF65-F5344CB8AC3E}">
        <p14:creationId xmlns:p14="http://schemas.microsoft.com/office/powerpoint/2010/main" val="20430951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emf"/><Relationship Id="rId7" Type="http://schemas.openxmlformats.org/officeDocument/2006/relationships/image" Target="../media/image47.jpe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png"/><Relationship Id="rId9" Type="http://schemas.openxmlformats.org/officeDocument/2006/relationships/image" Target="../media/image4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5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hyperlink" Target="https://docs.microsoft.com/en-us/cli/azure/servicebus" TargetMode="Externa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86.gi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7.gi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9.jpeg"/></Relationships>
</file>

<file path=ppt/slides/_rels/slide81.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hyperlink" Target="https://www.1001fonts.com/fake-receipt-font.html" TargetMode="Externa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 Id="rId9" Type="http://schemas.openxmlformats.org/officeDocument/2006/relationships/image" Target="../media/image97.png"/></Relationships>
</file>

<file path=ppt/slides/_rels/slide8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github.com/SeanFeldman/AzureServiceBus.DeepDive"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go.particular.net/regina-2019"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F6C8D-FD5E-4FC6-96D9-1820D48093EC}"/>
              </a:ext>
            </a:extLst>
          </p:cNvPr>
          <p:cNvSpPr>
            <a:spLocks noGrp="1"/>
          </p:cNvSpPr>
          <p:nvPr>
            <p:ph type="ctrTitle"/>
          </p:nvPr>
        </p:nvSpPr>
        <p:spPr>
          <a:xfrm>
            <a:off x="3253874" y="1122363"/>
            <a:ext cx="5684253" cy="2387600"/>
          </a:xfrm>
        </p:spPr>
        <p:txBody>
          <a:bodyPr/>
          <a:lstStyle/>
          <a:p>
            <a:pPr algn="r"/>
            <a:r>
              <a:rPr lang="en-CA" b="1" dirty="0"/>
              <a:t>Azure Service Bus</a:t>
            </a:r>
            <a:br>
              <a:rPr lang="en-CA" b="1" dirty="0"/>
            </a:br>
            <a:r>
              <a:rPr lang="en-CA" b="1" dirty="0"/>
              <a:t>Deep Dive</a:t>
            </a:r>
          </a:p>
        </p:txBody>
      </p:sp>
      <p:sp>
        <p:nvSpPr>
          <p:cNvPr id="3" name="Subtitle 2">
            <a:extLst>
              <a:ext uri="{FF2B5EF4-FFF2-40B4-BE49-F238E27FC236}">
                <a16:creationId xmlns:a16="http://schemas.microsoft.com/office/drawing/2014/main" id="{673029C7-D710-432F-B289-F1C4255BD323}"/>
              </a:ext>
            </a:extLst>
          </p:cNvPr>
          <p:cNvSpPr>
            <a:spLocks noGrp="1"/>
          </p:cNvSpPr>
          <p:nvPr>
            <p:ph type="subTitle" idx="1"/>
          </p:nvPr>
        </p:nvSpPr>
        <p:spPr>
          <a:xfrm>
            <a:off x="3459747" y="3602038"/>
            <a:ext cx="5478380" cy="1655762"/>
          </a:xfrm>
        </p:spPr>
        <p:txBody>
          <a:bodyPr/>
          <a:lstStyle/>
          <a:p>
            <a:pPr algn="r"/>
            <a:r>
              <a:rPr lang="en-CA" b="1" dirty="0">
                <a:solidFill>
                  <a:schemeClr val="tx1">
                    <a:lumMod val="50000"/>
                    <a:lumOff val="50000"/>
                  </a:schemeClr>
                </a:solidFill>
              </a:rPr>
              <a:t>Sean Feldman</a:t>
            </a:r>
          </a:p>
          <a:p>
            <a:pPr algn="r"/>
            <a:r>
              <a:rPr lang="en-CA" b="1" dirty="0">
                <a:solidFill>
                  <a:schemeClr val="bg1">
                    <a:lumMod val="75000"/>
                  </a:schemeClr>
                </a:solidFill>
              </a:rPr>
              <a:t>Azure MVP</a:t>
            </a:r>
          </a:p>
          <a:p>
            <a:pPr algn="r"/>
            <a:r>
              <a:rPr lang="en-CA" b="1" dirty="0">
                <a:solidFill>
                  <a:schemeClr val="bg1">
                    <a:lumMod val="75000"/>
                  </a:schemeClr>
                </a:solidFill>
              </a:rPr>
              <a:t>Particular Software</a:t>
            </a:r>
          </a:p>
        </p:txBody>
      </p:sp>
      <p:pic>
        <p:nvPicPr>
          <p:cNvPr id="5" name="Picture 4">
            <a:extLst>
              <a:ext uri="{FF2B5EF4-FFF2-40B4-BE49-F238E27FC236}">
                <a16:creationId xmlns:a16="http://schemas.microsoft.com/office/drawing/2014/main" id="{90FFBD33-897C-4CEF-BD42-7113A731D5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38127" y="431546"/>
            <a:ext cx="2880000" cy="690817"/>
          </a:xfrm>
          <a:prstGeom prst="rect">
            <a:avLst/>
          </a:prstGeom>
        </p:spPr>
      </p:pic>
    </p:spTree>
    <p:extLst>
      <p:ext uri="{BB962C8B-B14F-4D97-AF65-F5344CB8AC3E}">
        <p14:creationId xmlns:p14="http://schemas.microsoft.com/office/powerpoint/2010/main" val="2289192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B14AC8-BE43-4D68-ADFE-CCBF59EA1F61}"/>
              </a:ext>
            </a:extLst>
          </p:cNvPr>
          <p:cNvSpPr/>
          <p:nvPr/>
        </p:nvSpPr>
        <p:spPr>
          <a:xfrm>
            <a:off x="4035926" y="2366211"/>
            <a:ext cx="3823369" cy="967874"/>
          </a:xfrm>
          <a:prstGeom prst="rect">
            <a:avLst/>
          </a:prstGeom>
          <a:solidFill>
            <a:srgbClr val="FFFFFF">
              <a:alpha val="23137"/>
            </a:srgbClr>
          </a:solidFill>
          <a:ln>
            <a:solidFill>
              <a:srgbClr val="FFFFFF">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 name="Group 3">
            <a:extLst>
              <a:ext uri="{FF2B5EF4-FFF2-40B4-BE49-F238E27FC236}">
                <a16:creationId xmlns:a16="http://schemas.microsoft.com/office/drawing/2014/main" id="{ADF908E4-37E4-41DB-9985-EDEA411C31FA}"/>
              </a:ext>
            </a:extLst>
          </p:cNvPr>
          <p:cNvGrpSpPr/>
          <p:nvPr/>
        </p:nvGrpSpPr>
        <p:grpSpPr>
          <a:xfrm>
            <a:off x="3524250" y="1562786"/>
            <a:ext cx="5143500" cy="3732429"/>
            <a:chOff x="4042610" y="1917701"/>
            <a:chExt cx="3810000" cy="2676289"/>
          </a:xfrm>
        </p:grpSpPr>
        <p:pic>
          <p:nvPicPr>
            <p:cNvPr id="5" name="Picture 2" descr="Image result for amqp">
              <a:extLst>
                <a:ext uri="{FF2B5EF4-FFF2-40B4-BE49-F238E27FC236}">
                  <a16:creationId xmlns:a16="http://schemas.microsoft.com/office/drawing/2014/main" id="{057A7A39-2599-4D22-BB73-419B9DF16B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2610" y="1917701"/>
              <a:ext cx="3810000" cy="1905000"/>
            </a:xfrm>
            <a:prstGeom prst="rect">
              <a:avLst/>
            </a:prstGeom>
            <a:noFill/>
          </p:spPr>
        </p:pic>
        <p:sp>
          <p:nvSpPr>
            <p:cNvPr id="3" name="TextBox 2">
              <a:extLst>
                <a:ext uri="{FF2B5EF4-FFF2-40B4-BE49-F238E27FC236}">
                  <a16:creationId xmlns:a16="http://schemas.microsoft.com/office/drawing/2014/main" id="{032C6034-A10E-4596-BC3B-9F6718E23501}"/>
                </a:ext>
              </a:extLst>
            </p:cNvPr>
            <p:cNvSpPr txBox="1"/>
            <p:nvPr/>
          </p:nvSpPr>
          <p:spPr>
            <a:xfrm>
              <a:off x="5033210" y="3393661"/>
              <a:ext cx="1828800" cy="1200329"/>
            </a:xfrm>
            <a:prstGeom prst="rect">
              <a:avLst/>
            </a:prstGeom>
            <a:solidFill>
              <a:srgbClr val="F8F8F8">
                <a:alpha val="25882"/>
              </a:srgbClr>
            </a:solidFill>
          </p:spPr>
          <p:txBody>
            <a:bodyPr wrap="square" rtlCol="0">
              <a:spAutoFit/>
            </a:bodyPr>
            <a:lstStyle/>
            <a:p>
              <a:pPr algn="ctr"/>
              <a:r>
                <a:rPr lang="en-CA" sz="7200" dirty="0">
                  <a:latin typeface="Segoe UI Black" panose="020B0A02040204020203" pitchFamily="34" charset="0"/>
                  <a:ea typeface="Segoe UI Black" panose="020B0A02040204020203" pitchFamily="34" charset="0"/>
                </a:rPr>
                <a:t>1.0</a:t>
              </a:r>
              <a:endParaRPr lang="en-CA" sz="1100" dirty="0">
                <a:latin typeface="Segoe UI Black" panose="020B0A02040204020203" pitchFamily="34" charset="0"/>
                <a:ea typeface="Segoe UI Black" panose="020B0A02040204020203" pitchFamily="34" charset="0"/>
              </a:endParaRPr>
            </a:p>
          </p:txBody>
        </p:sp>
      </p:grpSp>
    </p:spTree>
    <p:extLst>
      <p:ext uri="{BB962C8B-B14F-4D97-AF65-F5344CB8AC3E}">
        <p14:creationId xmlns:p14="http://schemas.microsoft.com/office/powerpoint/2010/main" val="2862333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dirty="0"/>
              <a:t>Entity Management</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481895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861BB09-2D6A-4076-B4F8-0B676124B6E1}"/>
              </a:ext>
            </a:extLst>
          </p:cNvPr>
          <p:cNvSpPr>
            <a:spLocks noGrp="1"/>
          </p:cNvSpPr>
          <p:nvPr>
            <p:ph idx="1"/>
          </p:nvPr>
        </p:nvSpPr>
        <p:spPr>
          <a:xfrm>
            <a:off x="838200" y="583532"/>
            <a:ext cx="4908885" cy="992605"/>
          </a:xfrm>
        </p:spPr>
        <p:txBody>
          <a:bodyPr/>
          <a:lstStyle/>
          <a:p>
            <a:pPr marL="0" indent="0">
              <a:buNone/>
            </a:pPr>
            <a:r>
              <a:rPr lang="en-CA" dirty="0"/>
              <a:t>Management library</a:t>
            </a:r>
          </a:p>
          <a:p>
            <a:pPr marL="0" indent="0">
              <a:buNone/>
            </a:pPr>
            <a:r>
              <a:rPr lang="en-CA" sz="2000" dirty="0" err="1">
                <a:solidFill>
                  <a:schemeClr val="bg1">
                    <a:lumMod val="50000"/>
                  </a:schemeClr>
                </a:solidFill>
              </a:rPr>
              <a:t>Microsoft.Azure.Management.ServiceBus</a:t>
            </a:r>
            <a:endParaRPr lang="en-CA" sz="2000" dirty="0">
              <a:solidFill>
                <a:schemeClr val="bg1">
                  <a:lumMod val="50000"/>
                </a:schemeClr>
              </a:solidFill>
            </a:endParaRPr>
          </a:p>
        </p:txBody>
      </p:sp>
      <p:sp>
        <p:nvSpPr>
          <p:cNvPr id="10" name="Content Placeholder 5">
            <a:extLst>
              <a:ext uri="{FF2B5EF4-FFF2-40B4-BE49-F238E27FC236}">
                <a16:creationId xmlns:a16="http://schemas.microsoft.com/office/drawing/2014/main" id="{A2129E99-6A51-4143-B5E6-573E6507CFFD}"/>
              </a:ext>
            </a:extLst>
          </p:cNvPr>
          <p:cNvSpPr txBox="1">
            <a:spLocks/>
          </p:cNvSpPr>
          <p:nvPr/>
        </p:nvSpPr>
        <p:spPr>
          <a:xfrm>
            <a:off x="6444916" y="583532"/>
            <a:ext cx="4991100" cy="9926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dirty="0"/>
              <a:t>Management library</a:t>
            </a:r>
          </a:p>
          <a:p>
            <a:pPr marL="0" indent="0">
              <a:buFont typeface="Arial" panose="020B0604020202020204" pitchFamily="34" charset="0"/>
              <a:buNone/>
            </a:pPr>
            <a:r>
              <a:rPr lang="en-CA" sz="2000" dirty="0" err="1">
                <a:solidFill>
                  <a:schemeClr val="bg1">
                    <a:lumMod val="50000"/>
                  </a:schemeClr>
                </a:solidFill>
              </a:rPr>
              <a:t>Microsoft.Azure.ServiceBus</a:t>
            </a:r>
            <a:endParaRPr lang="en-CA" sz="2000" dirty="0">
              <a:solidFill>
                <a:schemeClr val="bg1">
                  <a:lumMod val="50000"/>
                </a:schemeClr>
              </a:solidFill>
            </a:endParaRPr>
          </a:p>
        </p:txBody>
      </p:sp>
      <p:pic>
        <p:nvPicPr>
          <p:cNvPr id="11" name="Picture 10">
            <a:extLst>
              <a:ext uri="{FF2B5EF4-FFF2-40B4-BE49-F238E27FC236}">
                <a16:creationId xmlns:a16="http://schemas.microsoft.com/office/drawing/2014/main" id="{D60AE4BE-7275-40ED-B407-713E9328F747}"/>
              </a:ext>
            </a:extLst>
          </p:cNvPr>
          <p:cNvPicPr>
            <a:picLocks noChangeAspect="1"/>
          </p:cNvPicPr>
          <p:nvPr/>
        </p:nvPicPr>
        <p:blipFill>
          <a:blip r:embed="rId2"/>
          <a:stretch>
            <a:fillRect/>
          </a:stretch>
        </p:blipFill>
        <p:spPr>
          <a:xfrm>
            <a:off x="303275" y="3976499"/>
            <a:ext cx="4610752" cy="2731107"/>
          </a:xfrm>
          <a:prstGeom prst="rect">
            <a:avLst/>
          </a:prstGeom>
        </p:spPr>
      </p:pic>
      <p:pic>
        <p:nvPicPr>
          <p:cNvPr id="12" name="Picture 11">
            <a:extLst>
              <a:ext uri="{FF2B5EF4-FFF2-40B4-BE49-F238E27FC236}">
                <a16:creationId xmlns:a16="http://schemas.microsoft.com/office/drawing/2014/main" id="{D6345C0C-29EE-4851-91D5-95A21243D80B}"/>
              </a:ext>
            </a:extLst>
          </p:cNvPr>
          <p:cNvPicPr>
            <a:picLocks noChangeAspect="1"/>
          </p:cNvPicPr>
          <p:nvPr/>
        </p:nvPicPr>
        <p:blipFill>
          <a:blip r:embed="rId3"/>
          <a:stretch>
            <a:fillRect/>
          </a:stretch>
        </p:blipFill>
        <p:spPr>
          <a:xfrm>
            <a:off x="6444916" y="1576137"/>
            <a:ext cx="3746693" cy="527077"/>
          </a:xfrm>
          <a:prstGeom prst="rect">
            <a:avLst/>
          </a:prstGeom>
        </p:spPr>
      </p:pic>
      <p:pic>
        <p:nvPicPr>
          <p:cNvPr id="14" name="Picture 13">
            <a:extLst>
              <a:ext uri="{FF2B5EF4-FFF2-40B4-BE49-F238E27FC236}">
                <a16:creationId xmlns:a16="http://schemas.microsoft.com/office/drawing/2014/main" id="{67D84D9A-FE2F-4A64-9E29-52F156E1F11A}"/>
              </a:ext>
            </a:extLst>
          </p:cNvPr>
          <p:cNvPicPr>
            <a:picLocks noChangeAspect="1"/>
          </p:cNvPicPr>
          <p:nvPr/>
        </p:nvPicPr>
        <p:blipFill>
          <a:blip r:embed="rId4"/>
          <a:stretch>
            <a:fillRect/>
          </a:stretch>
        </p:blipFill>
        <p:spPr>
          <a:xfrm>
            <a:off x="303275" y="1576137"/>
            <a:ext cx="5492388" cy="2135667"/>
          </a:xfrm>
          <a:prstGeom prst="rect">
            <a:avLst/>
          </a:prstGeom>
        </p:spPr>
      </p:pic>
    </p:spTree>
    <p:extLst>
      <p:ext uri="{BB962C8B-B14F-4D97-AF65-F5344CB8AC3E}">
        <p14:creationId xmlns:p14="http://schemas.microsoft.com/office/powerpoint/2010/main" val="1781707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dirty="0"/>
              <a:t>Sending</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023570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92690B-674F-408C-8BF2-379361526BEC}"/>
              </a:ext>
            </a:extLst>
          </p:cNvPr>
          <p:cNvPicPr>
            <a:picLocks noChangeAspect="1"/>
          </p:cNvPicPr>
          <p:nvPr/>
        </p:nvPicPr>
        <p:blipFill>
          <a:blip r:embed="rId2"/>
          <a:stretch>
            <a:fillRect/>
          </a:stretch>
        </p:blipFill>
        <p:spPr>
          <a:xfrm>
            <a:off x="838200" y="2015289"/>
            <a:ext cx="7710237" cy="2977816"/>
          </a:xfrm>
          <a:prstGeom prst="rect">
            <a:avLst/>
          </a:prstGeom>
        </p:spPr>
      </p:pic>
      <p:pic>
        <p:nvPicPr>
          <p:cNvPr id="5" name="Picture 4">
            <a:extLst>
              <a:ext uri="{FF2B5EF4-FFF2-40B4-BE49-F238E27FC236}">
                <a16:creationId xmlns:a16="http://schemas.microsoft.com/office/drawing/2014/main" id="{D4DCFBB9-9333-4F78-AC6A-6B09E2C17501}"/>
              </a:ext>
            </a:extLst>
          </p:cNvPr>
          <p:cNvPicPr>
            <a:picLocks noChangeAspect="1"/>
          </p:cNvPicPr>
          <p:nvPr/>
        </p:nvPicPr>
        <p:blipFill>
          <a:blip r:embed="rId3"/>
          <a:stretch>
            <a:fillRect/>
          </a:stretch>
        </p:blipFill>
        <p:spPr>
          <a:xfrm>
            <a:off x="838200" y="1425472"/>
            <a:ext cx="8251668" cy="370974"/>
          </a:xfrm>
          <a:prstGeom prst="rect">
            <a:avLst/>
          </a:prstGeom>
        </p:spPr>
      </p:pic>
      <p:sp>
        <p:nvSpPr>
          <p:cNvPr id="6" name="Title 5">
            <a:extLst>
              <a:ext uri="{FF2B5EF4-FFF2-40B4-BE49-F238E27FC236}">
                <a16:creationId xmlns:a16="http://schemas.microsoft.com/office/drawing/2014/main" id="{52BD6F19-EE7E-42DA-98F0-0B6CC84C20F4}"/>
              </a:ext>
            </a:extLst>
          </p:cNvPr>
          <p:cNvSpPr>
            <a:spLocks noGrp="1"/>
          </p:cNvSpPr>
          <p:nvPr>
            <p:ph type="title"/>
          </p:nvPr>
        </p:nvSpPr>
        <p:spPr/>
        <p:txBody>
          <a:bodyPr/>
          <a:lstStyle/>
          <a:p>
            <a:r>
              <a:rPr lang="en-CA" dirty="0"/>
              <a:t>Code</a:t>
            </a:r>
          </a:p>
        </p:txBody>
      </p:sp>
    </p:spTree>
    <p:extLst>
      <p:ext uri="{BB962C8B-B14F-4D97-AF65-F5344CB8AC3E}">
        <p14:creationId xmlns:p14="http://schemas.microsoft.com/office/powerpoint/2010/main" val="3880150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402B18-84CF-426D-A5A7-519A909B52A0}"/>
              </a:ext>
            </a:extLst>
          </p:cNvPr>
          <p:cNvSpPr>
            <a:spLocks noGrp="1"/>
          </p:cNvSpPr>
          <p:nvPr>
            <p:ph type="title"/>
          </p:nvPr>
        </p:nvSpPr>
        <p:spPr/>
        <p:txBody>
          <a:bodyPr/>
          <a:lstStyle/>
          <a:p>
            <a:r>
              <a:rPr lang="en-CA" dirty="0"/>
              <a:t>execution</a:t>
            </a:r>
          </a:p>
        </p:txBody>
      </p:sp>
      <p:pic>
        <p:nvPicPr>
          <p:cNvPr id="5" name="Picture 4">
            <a:extLst>
              <a:ext uri="{FF2B5EF4-FFF2-40B4-BE49-F238E27FC236}">
                <a16:creationId xmlns:a16="http://schemas.microsoft.com/office/drawing/2014/main" id="{BDEF4897-1D69-494C-8E78-34FEFD8B6B72}"/>
              </a:ext>
            </a:extLst>
          </p:cNvPr>
          <p:cNvPicPr>
            <a:picLocks noChangeAspect="1"/>
          </p:cNvPicPr>
          <p:nvPr/>
        </p:nvPicPr>
        <p:blipFill>
          <a:blip r:embed="rId2"/>
          <a:stretch>
            <a:fillRect/>
          </a:stretch>
        </p:blipFill>
        <p:spPr>
          <a:xfrm>
            <a:off x="4130574" y="2552655"/>
            <a:ext cx="3930852" cy="1752690"/>
          </a:xfrm>
          <a:prstGeom prst="rect">
            <a:avLst/>
          </a:prstGeom>
        </p:spPr>
      </p:pic>
    </p:spTree>
    <p:extLst>
      <p:ext uri="{BB962C8B-B14F-4D97-AF65-F5344CB8AC3E}">
        <p14:creationId xmlns:p14="http://schemas.microsoft.com/office/powerpoint/2010/main" val="1684423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402B18-84CF-426D-A5A7-519A909B52A0}"/>
              </a:ext>
            </a:extLst>
          </p:cNvPr>
          <p:cNvSpPr>
            <a:spLocks noGrp="1"/>
          </p:cNvSpPr>
          <p:nvPr>
            <p:ph type="title"/>
          </p:nvPr>
        </p:nvSpPr>
        <p:spPr/>
        <p:txBody>
          <a:bodyPr/>
          <a:lstStyle/>
          <a:p>
            <a:r>
              <a:rPr lang="en-CA" dirty="0"/>
              <a:t>result in SBE</a:t>
            </a:r>
          </a:p>
        </p:txBody>
      </p:sp>
      <p:pic>
        <p:nvPicPr>
          <p:cNvPr id="2" name="Picture 1">
            <a:extLst>
              <a:ext uri="{FF2B5EF4-FFF2-40B4-BE49-F238E27FC236}">
                <a16:creationId xmlns:a16="http://schemas.microsoft.com/office/drawing/2014/main" id="{BADAFF15-61A2-4DC0-8847-ADD7B6A48817}"/>
              </a:ext>
            </a:extLst>
          </p:cNvPr>
          <p:cNvPicPr>
            <a:picLocks noChangeAspect="1"/>
          </p:cNvPicPr>
          <p:nvPr/>
        </p:nvPicPr>
        <p:blipFill>
          <a:blip r:embed="rId2"/>
          <a:stretch>
            <a:fillRect/>
          </a:stretch>
        </p:blipFill>
        <p:spPr>
          <a:xfrm>
            <a:off x="3800357" y="2225613"/>
            <a:ext cx="4591286" cy="2406774"/>
          </a:xfrm>
          <a:prstGeom prst="rect">
            <a:avLst/>
          </a:prstGeom>
        </p:spPr>
      </p:pic>
    </p:spTree>
    <p:extLst>
      <p:ext uri="{BB962C8B-B14F-4D97-AF65-F5344CB8AC3E}">
        <p14:creationId xmlns:p14="http://schemas.microsoft.com/office/powerpoint/2010/main" val="4110446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dirty="0"/>
              <a:t>Receiving</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8744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5B930E-05E4-4CC6-BFA6-6879C8979741}"/>
              </a:ext>
            </a:extLst>
          </p:cNvPr>
          <p:cNvSpPr>
            <a:spLocks noGrp="1"/>
          </p:cNvSpPr>
          <p:nvPr>
            <p:ph type="title"/>
          </p:nvPr>
        </p:nvSpPr>
        <p:spPr/>
        <p:txBody>
          <a:bodyPr/>
          <a:lstStyle/>
          <a:p>
            <a:r>
              <a:rPr lang="en-CA" dirty="0"/>
              <a:t>Receiving modes</a:t>
            </a:r>
          </a:p>
        </p:txBody>
      </p:sp>
      <p:sp>
        <p:nvSpPr>
          <p:cNvPr id="5" name="TextBox 4">
            <a:extLst>
              <a:ext uri="{FF2B5EF4-FFF2-40B4-BE49-F238E27FC236}">
                <a16:creationId xmlns:a16="http://schemas.microsoft.com/office/drawing/2014/main" id="{BFAABB02-6EBC-4A74-811C-4A51333F02E7}"/>
              </a:ext>
            </a:extLst>
          </p:cNvPr>
          <p:cNvSpPr txBox="1"/>
          <p:nvPr/>
        </p:nvSpPr>
        <p:spPr>
          <a:xfrm>
            <a:off x="4078705" y="3134226"/>
            <a:ext cx="2743200" cy="646331"/>
          </a:xfrm>
          <a:prstGeom prst="rect">
            <a:avLst/>
          </a:prstGeom>
          <a:noFill/>
        </p:spPr>
        <p:txBody>
          <a:bodyPr wrap="square" rtlCol="0">
            <a:spAutoFit/>
          </a:bodyPr>
          <a:lstStyle/>
          <a:p>
            <a:r>
              <a:rPr lang="en-CA" dirty="0" err="1"/>
              <a:t>ReceiveAndDelete</a:t>
            </a:r>
            <a:endParaRPr lang="en-CA" dirty="0"/>
          </a:p>
          <a:p>
            <a:r>
              <a:rPr lang="en-CA" dirty="0" err="1"/>
              <a:t>PeekLock</a:t>
            </a:r>
            <a:endParaRPr lang="en-CA" dirty="0"/>
          </a:p>
        </p:txBody>
      </p:sp>
    </p:spTree>
    <p:extLst>
      <p:ext uri="{BB962C8B-B14F-4D97-AF65-F5344CB8AC3E}">
        <p14:creationId xmlns:p14="http://schemas.microsoft.com/office/powerpoint/2010/main" val="4081758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861BB09-2D6A-4076-B4F8-0B676124B6E1}"/>
              </a:ext>
            </a:extLst>
          </p:cNvPr>
          <p:cNvSpPr>
            <a:spLocks noGrp="1"/>
          </p:cNvSpPr>
          <p:nvPr>
            <p:ph idx="1"/>
          </p:nvPr>
        </p:nvSpPr>
        <p:spPr>
          <a:xfrm>
            <a:off x="838200" y="583532"/>
            <a:ext cx="4908885" cy="992605"/>
          </a:xfrm>
        </p:spPr>
        <p:txBody>
          <a:bodyPr/>
          <a:lstStyle/>
          <a:p>
            <a:pPr marL="0" indent="0">
              <a:buNone/>
            </a:pPr>
            <a:r>
              <a:rPr lang="en-CA" dirty="0"/>
              <a:t>Simple Scenario</a:t>
            </a:r>
          </a:p>
          <a:p>
            <a:pPr marL="0" indent="0">
              <a:buNone/>
            </a:pPr>
            <a:r>
              <a:rPr lang="en-CA" sz="2000" dirty="0" err="1">
                <a:solidFill>
                  <a:schemeClr val="bg1">
                    <a:lumMod val="50000"/>
                  </a:schemeClr>
                </a:solidFill>
              </a:rPr>
              <a:t>QueueClient</a:t>
            </a:r>
            <a:endParaRPr lang="en-CA" sz="2000" dirty="0">
              <a:solidFill>
                <a:schemeClr val="bg1">
                  <a:lumMod val="50000"/>
                </a:schemeClr>
              </a:solidFill>
            </a:endParaRPr>
          </a:p>
        </p:txBody>
      </p:sp>
      <p:sp>
        <p:nvSpPr>
          <p:cNvPr id="10" name="Content Placeholder 5">
            <a:extLst>
              <a:ext uri="{FF2B5EF4-FFF2-40B4-BE49-F238E27FC236}">
                <a16:creationId xmlns:a16="http://schemas.microsoft.com/office/drawing/2014/main" id="{A2129E99-6A51-4143-B5E6-573E6507CFFD}"/>
              </a:ext>
            </a:extLst>
          </p:cNvPr>
          <p:cNvSpPr txBox="1">
            <a:spLocks/>
          </p:cNvSpPr>
          <p:nvPr/>
        </p:nvSpPr>
        <p:spPr>
          <a:xfrm>
            <a:off x="6444916" y="583532"/>
            <a:ext cx="4991100" cy="9926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dirty="0"/>
              <a:t>Advanced Scenario</a:t>
            </a:r>
          </a:p>
          <a:p>
            <a:pPr marL="0" indent="0">
              <a:buFont typeface="Arial" panose="020B0604020202020204" pitchFamily="34" charset="0"/>
              <a:buNone/>
            </a:pPr>
            <a:r>
              <a:rPr lang="en-CA" sz="2000" dirty="0" err="1">
                <a:solidFill>
                  <a:schemeClr val="bg1">
                    <a:lumMod val="50000"/>
                  </a:schemeClr>
                </a:solidFill>
              </a:rPr>
              <a:t>MessageReceiver</a:t>
            </a:r>
            <a:endParaRPr lang="en-CA" sz="2000" dirty="0">
              <a:solidFill>
                <a:schemeClr val="bg1">
                  <a:lumMod val="50000"/>
                </a:schemeClr>
              </a:solidFill>
            </a:endParaRPr>
          </a:p>
        </p:txBody>
      </p:sp>
      <p:pic>
        <p:nvPicPr>
          <p:cNvPr id="3" name="Picture 2">
            <a:extLst>
              <a:ext uri="{FF2B5EF4-FFF2-40B4-BE49-F238E27FC236}">
                <a16:creationId xmlns:a16="http://schemas.microsoft.com/office/drawing/2014/main" id="{3B3ABF16-8A04-41BB-A6FC-F125953CF069}"/>
              </a:ext>
            </a:extLst>
          </p:cNvPr>
          <p:cNvPicPr>
            <a:picLocks noChangeAspect="1"/>
          </p:cNvPicPr>
          <p:nvPr/>
        </p:nvPicPr>
        <p:blipFill>
          <a:blip r:embed="rId3"/>
          <a:stretch>
            <a:fillRect/>
          </a:stretch>
        </p:blipFill>
        <p:spPr>
          <a:xfrm>
            <a:off x="6444915" y="1917815"/>
            <a:ext cx="5448591" cy="632880"/>
          </a:xfrm>
          <a:prstGeom prst="rect">
            <a:avLst/>
          </a:prstGeom>
        </p:spPr>
      </p:pic>
      <p:pic>
        <p:nvPicPr>
          <p:cNvPr id="5" name="Picture 4">
            <a:extLst>
              <a:ext uri="{FF2B5EF4-FFF2-40B4-BE49-F238E27FC236}">
                <a16:creationId xmlns:a16="http://schemas.microsoft.com/office/drawing/2014/main" id="{5589B634-5E70-49C9-8C33-44B9FF33FC84}"/>
              </a:ext>
            </a:extLst>
          </p:cNvPr>
          <p:cNvPicPr>
            <a:picLocks noChangeAspect="1"/>
          </p:cNvPicPr>
          <p:nvPr/>
        </p:nvPicPr>
        <p:blipFill>
          <a:blip r:embed="rId4"/>
          <a:stretch>
            <a:fillRect/>
          </a:stretch>
        </p:blipFill>
        <p:spPr>
          <a:xfrm>
            <a:off x="838200" y="1917815"/>
            <a:ext cx="4642262" cy="759211"/>
          </a:xfrm>
          <a:prstGeom prst="rect">
            <a:avLst/>
          </a:prstGeom>
        </p:spPr>
      </p:pic>
    </p:spTree>
    <p:extLst>
      <p:ext uri="{BB962C8B-B14F-4D97-AF65-F5344CB8AC3E}">
        <p14:creationId xmlns:p14="http://schemas.microsoft.com/office/powerpoint/2010/main" val="1951824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2FC92-2E12-40C8-8A66-C99330F11DC1}"/>
              </a:ext>
            </a:extLst>
          </p:cNvPr>
          <p:cNvSpPr>
            <a:spLocks noGrp="1"/>
          </p:cNvSpPr>
          <p:nvPr>
            <p:ph type="title"/>
          </p:nvPr>
        </p:nvSpPr>
        <p:spPr/>
        <p:txBody>
          <a:bodyPr/>
          <a:lstStyle/>
          <a:p>
            <a:r>
              <a:rPr lang="en-CA" dirty="0"/>
              <a:t>Azure Messaging Services</a:t>
            </a:r>
          </a:p>
        </p:txBody>
      </p:sp>
      <p:grpSp>
        <p:nvGrpSpPr>
          <p:cNvPr id="24" name="Group 23">
            <a:extLst>
              <a:ext uri="{FF2B5EF4-FFF2-40B4-BE49-F238E27FC236}">
                <a16:creationId xmlns:a16="http://schemas.microsoft.com/office/drawing/2014/main" id="{A2950D4A-36D9-44F3-886F-233299A517E8}"/>
              </a:ext>
            </a:extLst>
          </p:cNvPr>
          <p:cNvGrpSpPr/>
          <p:nvPr/>
        </p:nvGrpSpPr>
        <p:grpSpPr>
          <a:xfrm>
            <a:off x="8039427" y="2205633"/>
            <a:ext cx="2031504" cy="2211180"/>
            <a:chOff x="8039427" y="2205633"/>
            <a:chExt cx="2031504" cy="2211180"/>
          </a:xfrm>
        </p:grpSpPr>
        <p:pic>
          <p:nvPicPr>
            <p:cNvPr id="4" name="Picture 5">
              <a:extLst>
                <a:ext uri="{FF2B5EF4-FFF2-40B4-BE49-F238E27FC236}">
                  <a16:creationId xmlns:a16="http://schemas.microsoft.com/office/drawing/2014/main" id="{EDFF1D1D-8B89-4782-AC80-192913265E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0294" y="2205633"/>
              <a:ext cx="1434703" cy="1434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9C5EF43E-2821-48DC-A1DA-C3864E32687B}"/>
                </a:ext>
              </a:extLst>
            </p:cNvPr>
            <p:cNvSpPr txBox="1"/>
            <p:nvPr/>
          </p:nvSpPr>
          <p:spPr>
            <a:xfrm>
              <a:off x="8039427" y="3839766"/>
              <a:ext cx="2031504" cy="577047"/>
            </a:xfrm>
            <a:prstGeom prst="rect">
              <a:avLst/>
            </a:prstGeom>
            <a:noFill/>
          </p:spPr>
          <p:txBody>
            <a:bodyPr lIns="168055" tIns="134444" rIns="168055" bIns="134444">
              <a:spAutoFit/>
            </a:bodyPr>
            <a:lstStyle/>
            <a:p>
              <a:pPr algn="ctr" defTabSz="840201">
                <a:lnSpc>
                  <a:spcPct val="90000"/>
                </a:lnSpc>
                <a:spcAft>
                  <a:spcPts val="551"/>
                </a:spcAft>
                <a:defRPr/>
              </a:pPr>
              <a:r>
                <a:rPr lang="en-US" sz="2206" kern="0" dirty="0">
                  <a:latin typeface="Segoe UI"/>
                </a:rPr>
                <a:t>Service Bus</a:t>
              </a:r>
            </a:p>
          </p:txBody>
        </p:sp>
      </p:grpSp>
      <p:grpSp>
        <p:nvGrpSpPr>
          <p:cNvPr id="22" name="Group 21">
            <a:extLst>
              <a:ext uri="{FF2B5EF4-FFF2-40B4-BE49-F238E27FC236}">
                <a16:creationId xmlns:a16="http://schemas.microsoft.com/office/drawing/2014/main" id="{EB9826EC-7438-405C-9307-B0EE8813323B}"/>
              </a:ext>
            </a:extLst>
          </p:cNvPr>
          <p:cNvGrpSpPr/>
          <p:nvPr/>
        </p:nvGrpSpPr>
        <p:grpSpPr>
          <a:xfrm>
            <a:off x="3912422" y="2196703"/>
            <a:ext cx="1769567" cy="2220110"/>
            <a:chOff x="3912422" y="2196703"/>
            <a:chExt cx="1769567" cy="2220110"/>
          </a:xfrm>
        </p:grpSpPr>
        <p:pic>
          <p:nvPicPr>
            <p:cNvPr id="5" name="Picture 6">
              <a:extLst>
                <a:ext uri="{FF2B5EF4-FFF2-40B4-BE49-F238E27FC236}">
                  <a16:creationId xmlns:a16="http://schemas.microsoft.com/office/drawing/2014/main" id="{F1070720-483D-49E5-9475-CFDEF22F64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769" t="1447" r="6258"/>
            <a:stretch>
              <a:fillRect/>
            </a:stretch>
          </p:blipFill>
          <p:spPr bwMode="auto">
            <a:xfrm>
              <a:off x="4074645" y="2196703"/>
              <a:ext cx="1391543" cy="1507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07B62926-B39D-4401-AD85-C32A47CFA883}"/>
                </a:ext>
              </a:extLst>
            </p:cNvPr>
            <p:cNvSpPr txBox="1"/>
            <p:nvPr/>
          </p:nvSpPr>
          <p:spPr>
            <a:xfrm>
              <a:off x="3912422" y="3839766"/>
              <a:ext cx="1769567" cy="577047"/>
            </a:xfrm>
            <a:prstGeom prst="rect">
              <a:avLst/>
            </a:prstGeom>
            <a:noFill/>
          </p:spPr>
          <p:txBody>
            <a:bodyPr lIns="168055" tIns="134444" rIns="168055" bIns="134444">
              <a:spAutoFit/>
            </a:bodyPr>
            <a:lstStyle/>
            <a:p>
              <a:pPr algn="ctr" defTabSz="840201">
                <a:lnSpc>
                  <a:spcPct val="90000"/>
                </a:lnSpc>
                <a:spcAft>
                  <a:spcPts val="551"/>
                </a:spcAft>
                <a:defRPr/>
              </a:pPr>
              <a:r>
                <a:rPr lang="en-US" sz="2206" kern="0" dirty="0">
                  <a:latin typeface="Segoe UI"/>
                </a:rPr>
                <a:t>Event Hubs</a:t>
              </a:r>
            </a:p>
          </p:txBody>
        </p:sp>
      </p:grpSp>
      <p:sp>
        <p:nvSpPr>
          <p:cNvPr id="8" name="TextBox 7">
            <a:extLst>
              <a:ext uri="{FF2B5EF4-FFF2-40B4-BE49-F238E27FC236}">
                <a16:creationId xmlns:a16="http://schemas.microsoft.com/office/drawing/2014/main" id="{C8E87411-5A1C-4515-A503-BD687DB6BB96}"/>
              </a:ext>
            </a:extLst>
          </p:cNvPr>
          <p:cNvSpPr txBox="1"/>
          <p:nvPr/>
        </p:nvSpPr>
        <p:spPr>
          <a:xfrm>
            <a:off x="3513564" y="4405313"/>
            <a:ext cx="2556867" cy="698004"/>
          </a:xfrm>
          <a:prstGeom prst="rect">
            <a:avLst/>
          </a:prstGeom>
          <a:noFill/>
        </p:spPr>
        <p:txBody>
          <a:bodyPr lIns="168055" tIns="134444" rIns="168055" bIns="134444">
            <a:spAutoFit/>
          </a:bodyPr>
          <a:lstStyle/>
          <a:p>
            <a:pPr algn="ctr" defTabSz="840201">
              <a:lnSpc>
                <a:spcPct val="90000"/>
              </a:lnSpc>
              <a:spcAft>
                <a:spcPts val="551"/>
              </a:spcAft>
              <a:defRPr/>
            </a:pPr>
            <a:r>
              <a:rPr lang="en-US" sz="1469" kern="0" dirty="0">
                <a:solidFill>
                  <a:schemeClr val="bg1">
                    <a:lumMod val="50000"/>
                  </a:schemeClr>
                </a:solidFill>
                <a:latin typeface="Segoe UI"/>
              </a:rPr>
              <a:t>Big data streaming</a:t>
            </a:r>
          </a:p>
          <a:p>
            <a:pPr defTabSz="840201">
              <a:lnSpc>
                <a:spcPct val="90000"/>
              </a:lnSpc>
              <a:spcAft>
                <a:spcPts val="551"/>
              </a:spcAft>
              <a:defRPr/>
            </a:pPr>
            <a:endParaRPr lang="en-US" sz="1102" kern="0" dirty="0">
              <a:solidFill>
                <a:schemeClr val="bg1">
                  <a:lumMod val="50000"/>
                </a:schemeClr>
              </a:solidFill>
              <a:latin typeface="Segoe UI"/>
            </a:endParaRPr>
          </a:p>
        </p:txBody>
      </p:sp>
      <p:sp>
        <p:nvSpPr>
          <p:cNvPr id="9" name="TextBox 8">
            <a:extLst>
              <a:ext uri="{FF2B5EF4-FFF2-40B4-BE49-F238E27FC236}">
                <a16:creationId xmlns:a16="http://schemas.microsoft.com/office/drawing/2014/main" id="{2905B125-E5E9-470D-9CD5-D1F2D9832356}"/>
              </a:ext>
            </a:extLst>
          </p:cNvPr>
          <p:cNvSpPr txBox="1"/>
          <p:nvPr/>
        </p:nvSpPr>
        <p:spPr>
          <a:xfrm>
            <a:off x="7764096" y="4405313"/>
            <a:ext cx="2556867" cy="474762"/>
          </a:xfrm>
          <a:prstGeom prst="rect">
            <a:avLst/>
          </a:prstGeom>
          <a:noFill/>
        </p:spPr>
        <p:txBody>
          <a:bodyPr lIns="168055" tIns="134444" rIns="168055" bIns="134444">
            <a:spAutoFit/>
          </a:bodyPr>
          <a:lstStyle/>
          <a:p>
            <a:pPr algn="ctr" defTabSz="840201">
              <a:lnSpc>
                <a:spcPct val="90000"/>
              </a:lnSpc>
              <a:spcAft>
                <a:spcPts val="551"/>
              </a:spcAft>
              <a:defRPr/>
            </a:pPr>
            <a:r>
              <a:rPr lang="en-US" sz="1469" kern="0" dirty="0">
                <a:solidFill>
                  <a:schemeClr val="bg1">
                    <a:lumMod val="50000"/>
                  </a:schemeClr>
                </a:solidFill>
                <a:latin typeface="Segoe UI"/>
              </a:rPr>
              <a:t>Enterprise messaging </a:t>
            </a:r>
          </a:p>
        </p:txBody>
      </p:sp>
      <p:sp>
        <p:nvSpPr>
          <p:cNvPr id="11" name="TextBox 10">
            <a:extLst>
              <a:ext uri="{FF2B5EF4-FFF2-40B4-BE49-F238E27FC236}">
                <a16:creationId xmlns:a16="http://schemas.microsoft.com/office/drawing/2014/main" id="{237DEBCF-4A25-47A4-ADA6-C6C6DECCA1F7}"/>
              </a:ext>
            </a:extLst>
          </p:cNvPr>
          <p:cNvSpPr txBox="1"/>
          <p:nvPr/>
        </p:nvSpPr>
        <p:spPr>
          <a:xfrm>
            <a:off x="1456759" y="4405313"/>
            <a:ext cx="2556867" cy="984979"/>
          </a:xfrm>
          <a:prstGeom prst="rect">
            <a:avLst/>
          </a:prstGeom>
          <a:noFill/>
        </p:spPr>
        <p:txBody>
          <a:bodyPr lIns="168055" tIns="134444" rIns="168055" bIns="134444">
            <a:spAutoFit/>
          </a:bodyPr>
          <a:lstStyle/>
          <a:p>
            <a:pPr algn="ctr" defTabSz="840201">
              <a:lnSpc>
                <a:spcPct val="90000"/>
              </a:lnSpc>
              <a:spcAft>
                <a:spcPts val="551"/>
              </a:spcAft>
              <a:defRPr/>
            </a:pPr>
            <a:r>
              <a:rPr lang="en-US" sz="1469" kern="0" dirty="0">
                <a:solidFill>
                  <a:schemeClr val="bg1">
                    <a:lumMod val="50000"/>
                  </a:schemeClr>
                </a:solidFill>
                <a:latin typeface="Segoe UI"/>
              </a:rPr>
              <a:t>Cross-cloud</a:t>
            </a:r>
          </a:p>
          <a:p>
            <a:pPr algn="ctr" defTabSz="840201">
              <a:lnSpc>
                <a:spcPct val="90000"/>
              </a:lnSpc>
              <a:spcAft>
                <a:spcPts val="551"/>
              </a:spcAft>
              <a:defRPr/>
            </a:pPr>
            <a:r>
              <a:rPr lang="en-US" sz="1469" kern="0" dirty="0">
                <a:solidFill>
                  <a:schemeClr val="bg1">
                    <a:lumMod val="50000"/>
                  </a:schemeClr>
                </a:solidFill>
                <a:latin typeface="Segoe UI"/>
              </a:rPr>
              <a:t>reactive events</a:t>
            </a:r>
          </a:p>
          <a:p>
            <a:pPr defTabSz="840201">
              <a:lnSpc>
                <a:spcPct val="90000"/>
              </a:lnSpc>
              <a:spcAft>
                <a:spcPts val="551"/>
              </a:spcAft>
              <a:defRPr/>
            </a:pPr>
            <a:endParaRPr lang="en-US" sz="1102" kern="0" dirty="0">
              <a:solidFill>
                <a:schemeClr val="bg1">
                  <a:lumMod val="50000"/>
                </a:schemeClr>
              </a:solidFill>
              <a:latin typeface="Segoe UI"/>
            </a:endParaRPr>
          </a:p>
        </p:txBody>
      </p:sp>
      <p:grpSp>
        <p:nvGrpSpPr>
          <p:cNvPr id="21" name="Group 20">
            <a:extLst>
              <a:ext uri="{FF2B5EF4-FFF2-40B4-BE49-F238E27FC236}">
                <a16:creationId xmlns:a16="http://schemas.microsoft.com/office/drawing/2014/main" id="{42940A21-FC4D-4C85-9860-6BB1B07EBE65}"/>
              </a:ext>
            </a:extLst>
          </p:cNvPr>
          <p:cNvGrpSpPr/>
          <p:nvPr/>
        </p:nvGrpSpPr>
        <p:grpSpPr>
          <a:xfrm>
            <a:off x="1800552" y="2222004"/>
            <a:ext cx="1771055" cy="2194809"/>
            <a:chOff x="1800552" y="2222004"/>
            <a:chExt cx="1771055" cy="2194809"/>
          </a:xfrm>
        </p:grpSpPr>
        <p:sp>
          <p:nvSpPr>
            <p:cNvPr id="10" name="TextBox 9">
              <a:extLst>
                <a:ext uri="{FF2B5EF4-FFF2-40B4-BE49-F238E27FC236}">
                  <a16:creationId xmlns:a16="http://schemas.microsoft.com/office/drawing/2014/main" id="{FF716451-7EC4-42B8-9969-77321A2A5707}"/>
                </a:ext>
              </a:extLst>
            </p:cNvPr>
            <p:cNvSpPr txBox="1"/>
            <p:nvPr/>
          </p:nvSpPr>
          <p:spPr>
            <a:xfrm>
              <a:off x="1800552" y="3839766"/>
              <a:ext cx="1771055" cy="577047"/>
            </a:xfrm>
            <a:prstGeom prst="rect">
              <a:avLst/>
            </a:prstGeom>
            <a:noFill/>
          </p:spPr>
          <p:txBody>
            <a:bodyPr lIns="168055" tIns="134444" rIns="168055" bIns="134444">
              <a:spAutoFit/>
            </a:bodyPr>
            <a:lstStyle/>
            <a:p>
              <a:pPr algn="ctr" defTabSz="840201">
                <a:lnSpc>
                  <a:spcPct val="90000"/>
                </a:lnSpc>
                <a:spcAft>
                  <a:spcPts val="551"/>
                </a:spcAft>
                <a:defRPr/>
              </a:pPr>
              <a:r>
                <a:rPr lang="en-US" sz="2206" kern="0" dirty="0">
                  <a:latin typeface="Segoe UI"/>
                </a:rPr>
                <a:t>Event Grid</a:t>
              </a:r>
            </a:p>
          </p:txBody>
        </p:sp>
        <p:pic>
          <p:nvPicPr>
            <p:cNvPr id="12" name="Graphic 3">
              <a:extLst>
                <a:ext uri="{FF2B5EF4-FFF2-40B4-BE49-F238E27FC236}">
                  <a16:creationId xmlns:a16="http://schemas.microsoft.com/office/drawing/2014/main" id="{37454365-7392-4859-A942-766724A98D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8544" y="2222004"/>
              <a:ext cx="1446609" cy="1445121"/>
            </a:xfrm>
            <a:prstGeom prst="rect">
              <a:avLst/>
            </a:prstGeom>
          </p:spPr>
        </p:pic>
      </p:grpSp>
      <p:sp>
        <p:nvSpPr>
          <p:cNvPr id="14" name="TextBox 13">
            <a:extLst>
              <a:ext uri="{FF2B5EF4-FFF2-40B4-BE49-F238E27FC236}">
                <a16:creationId xmlns:a16="http://schemas.microsoft.com/office/drawing/2014/main" id="{B9BA6987-C7D0-4EEF-9100-6FFE4DA84289}"/>
              </a:ext>
            </a:extLst>
          </p:cNvPr>
          <p:cNvSpPr txBox="1"/>
          <p:nvPr/>
        </p:nvSpPr>
        <p:spPr>
          <a:xfrm>
            <a:off x="5765332" y="4405313"/>
            <a:ext cx="2396133" cy="665169"/>
          </a:xfrm>
          <a:prstGeom prst="rect">
            <a:avLst/>
          </a:prstGeom>
          <a:noFill/>
        </p:spPr>
        <p:txBody>
          <a:bodyPr lIns="157552" tIns="126041" rIns="157552" bIns="126041">
            <a:spAutoFit/>
          </a:bodyPr>
          <a:lstStyle/>
          <a:p>
            <a:pPr algn="ctr" defTabSz="787688">
              <a:lnSpc>
                <a:spcPct val="90000"/>
              </a:lnSpc>
              <a:spcAft>
                <a:spcPts val="517"/>
              </a:spcAft>
              <a:defRPr/>
            </a:pPr>
            <a:r>
              <a:rPr lang="en-US" sz="1469" kern="0" dirty="0">
                <a:solidFill>
                  <a:schemeClr val="bg1">
                    <a:lumMod val="50000"/>
                  </a:schemeClr>
                </a:solidFill>
                <a:latin typeface="Segoe UI"/>
              </a:rPr>
              <a:t>Simple task queues</a:t>
            </a:r>
          </a:p>
          <a:p>
            <a:pPr defTabSz="787688">
              <a:lnSpc>
                <a:spcPct val="90000"/>
              </a:lnSpc>
              <a:spcAft>
                <a:spcPts val="517"/>
              </a:spcAft>
              <a:defRPr/>
            </a:pPr>
            <a:endParaRPr lang="en-US" sz="1033" kern="0" dirty="0">
              <a:solidFill>
                <a:schemeClr val="bg1">
                  <a:lumMod val="50000"/>
                </a:schemeClr>
              </a:solidFill>
              <a:latin typeface="Segoe UI"/>
            </a:endParaRPr>
          </a:p>
        </p:txBody>
      </p:sp>
      <p:grpSp>
        <p:nvGrpSpPr>
          <p:cNvPr id="23" name="Group 22">
            <a:extLst>
              <a:ext uri="{FF2B5EF4-FFF2-40B4-BE49-F238E27FC236}">
                <a16:creationId xmlns:a16="http://schemas.microsoft.com/office/drawing/2014/main" id="{AB7D870B-324E-4FE4-B9E5-5D756E006DCE}"/>
              </a:ext>
            </a:extLst>
          </p:cNvPr>
          <p:cNvGrpSpPr/>
          <p:nvPr/>
        </p:nvGrpSpPr>
        <p:grpSpPr>
          <a:xfrm>
            <a:off x="5597156" y="2178844"/>
            <a:ext cx="2778621" cy="2220516"/>
            <a:chOff x="5597156" y="2178844"/>
            <a:chExt cx="2778621" cy="2220516"/>
          </a:xfrm>
        </p:grpSpPr>
        <p:sp>
          <p:nvSpPr>
            <p:cNvPr id="13" name="TextBox 12">
              <a:extLst>
                <a:ext uri="{FF2B5EF4-FFF2-40B4-BE49-F238E27FC236}">
                  <a16:creationId xmlns:a16="http://schemas.microsoft.com/office/drawing/2014/main" id="{54557E44-5088-4F41-B984-CA1D29E7A109}"/>
                </a:ext>
              </a:extLst>
            </p:cNvPr>
            <p:cNvSpPr txBox="1"/>
            <p:nvPr/>
          </p:nvSpPr>
          <p:spPr>
            <a:xfrm>
              <a:off x="5597156" y="3839766"/>
              <a:ext cx="2778621" cy="559594"/>
            </a:xfrm>
            <a:prstGeom prst="rect">
              <a:avLst/>
            </a:prstGeom>
            <a:noFill/>
          </p:spPr>
          <p:txBody>
            <a:bodyPr lIns="157552" tIns="126041" rIns="157552" bIns="126041">
              <a:spAutoFit/>
            </a:bodyPr>
            <a:lstStyle/>
            <a:p>
              <a:pPr algn="ctr" defTabSz="787688">
                <a:lnSpc>
                  <a:spcPct val="90000"/>
                </a:lnSpc>
                <a:spcAft>
                  <a:spcPts val="517"/>
                </a:spcAft>
                <a:defRPr/>
              </a:pPr>
              <a:r>
                <a:rPr lang="en-US" sz="2206" kern="0" dirty="0">
                  <a:latin typeface="Segoe UI"/>
                </a:rPr>
                <a:t>Storage Queues</a:t>
              </a:r>
            </a:p>
          </p:txBody>
        </p:sp>
        <p:pic>
          <p:nvPicPr>
            <p:cNvPr id="15" name="Picture 19">
              <a:extLst>
                <a:ext uri="{FF2B5EF4-FFF2-40B4-BE49-F238E27FC236}">
                  <a16:creationId xmlns:a16="http://schemas.microsoft.com/office/drawing/2014/main" id="{00CD56F1-0E3F-4E51-BBF3-81650D50B2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5680" y="2178844"/>
              <a:ext cx="1488281" cy="1488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Rectangle 18">
            <a:extLst>
              <a:ext uri="{FF2B5EF4-FFF2-40B4-BE49-F238E27FC236}">
                <a16:creationId xmlns:a16="http://schemas.microsoft.com/office/drawing/2014/main" id="{02015DBF-1758-4561-94D7-5629517A86CF}"/>
              </a:ext>
            </a:extLst>
          </p:cNvPr>
          <p:cNvSpPr/>
          <p:nvPr/>
        </p:nvSpPr>
        <p:spPr>
          <a:xfrm>
            <a:off x="1604099" y="1762626"/>
            <a:ext cx="4311550" cy="3453063"/>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t"/>
          <a:lstStyle/>
          <a:p>
            <a:r>
              <a:rPr lang="en-CA" dirty="0">
                <a:solidFill>
                  <a:schemeClr val="bg1">
                    <a:lumMod val="75000"/>
                  </a:schemeClr>
                </a:solidFill>
              </a:rPr>
              <a:t>Events</a:t>
            </a:r>
          </a:p>
        </p:txBody>
      </p:sp>
      <p:sp>
        <p:nvSpPr>
          <p:cNvPr id="20" name="Rectangle 19">
            <a:extLst>
              <a:ext uri="{FF2B5EF4-FFF2-40B4-BE49-F238E27FC236}">
                <a16:creationId xmlns:a16="http://schemas.microsoft.com/office/drawing/2014/main" id="{17817364-E92A-4EBF-B0F8-43A6FADDB5F6}"/>
              </a:ext>
            </a:extLst>
          </p:cNvPr>
          <p:cNvSpPr/>
          <p:nvPr/>
        </p:nvSpPr>
        <p:spPr>
          <a:xfrm>
            <a:off x="5915648" y="1762626"/>
            <a:ext cx="4285369" cy="3453063"/>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t"/>
          <a:lstStyle/>
          <a:p>
            <a:r>
              <a:rPr lang="en-CA" dirty="0">
                <a:solidFill>
                  <a:schemeClr val="bg1">
                    <a:lumMod val="75000"/>
                  </a:schemeClr>
                </a:solidFill>
              </a:rPr>
              <a:t>Messages</a:t>
            </a:r>
          </a:p>
        </p:txBody>
      </p:sp>
    </p:spTree>
    <p:extLst>
      <p:ext uri="{BB962C8B-B14F-4D97-AF65-F5344CB8AC3E}">
        <p14:creationId xmlns:p14="http://schemas.microsoft.com/office/powerpoint/2010/main" val="272047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par>
                          <p:cTn id="23" fill="hold">
                            <p:stCondLst>
                              <p:cond delay="0"/>
                            </p:stCondLst>
                            <p:childTnLst>
                              <p:par>
                                <p:cTn id="24" presetID="10" presetClass="entr" presetSubtype="0"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par>
                          <p:cTn id="31" fill="hold">
                            <p:stCondLst>
                              <p:cond delay="0"/>
                            </p:stCondLst>
                            <p:childTnLst>
                              <p:par>
                                <p:cTn id="32" presetID="10" presetClass="entr" presetSubtype="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up)">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up)">
                                      <p:cBhvr>
                                        <p:cTn id="4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4" grpId="0"/>
      <p:bldP spid="19" grpId="0" animBg="1"/>
      <p:bldP spid="2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46B4C7-9A5F-457A-BCFB-F25762960423}"/>
              </a:ext>
            </a:extLst>
          </p:cNvPr>
          <p:cNvSpPr>
            <a:spLocks noGrp="1"/>
          </p:cNvSpPr>
          <p:nvPr>
            <p:ph type="title"/>
          </p:nvPr>
        </p:nvSpPr>
        <p:spPr/>
        <p:txBody>
          <a:bodyPr/>
          <a:lstStyle/>
          <a:p>
            <a:r>
              <a:rPr lang="en-CA" dirty="0"/>
              <a:t>User Callback</a:t>
            </a:r>
          </a:p>
        </p:txBody>
      </p:sp>
      <p:pic>
        <p:nvPicPr>
          <p:cNvPr id="5" name="Picture 4">
            <a:extLst>
              <a:ext uri="{FF2B5EF4-FFF2-40B4-BE49-F238E27FC236}">
                <a16:creationId xmlns:a16="http://schemas.microsoft.com/office/drawing/2014/main" id="{38F4B06B-03B9-43EA-BA20-8D5707239BA1}"/>
              </a:ext>
            </a:extLst>
          </p:cNvPr>
          <p:cNvPicPr>
            <a:picLocks noChangeAspect="1"/>
          </p:cNvPicPr>
          <p:nvPr/>
        </p:nvPicPr>
        <p:blipFill>
          <a:blip r:embed="rId3"/>
          <a:stretch>
            <a:fillRect/>
          </a:stretch>
        </p:blipFill>
        <p:spPr>
          <a:xfrm>
            <a:off x="838200" y="1523901"/>
            <a:ext cx="10234865" cy="4846819"/>
          </a:xfrm>
          <a:prstGeom prst="rect">
            <a:avLst/>
          </a:prstGeom>
        </p:spPr>
      </p:pic>
    </p:spTree>
    <p:extLst>
      <p:ext uri="{BB962C8B-B14F-4D97-AF65-F5344CB8AC3E}">
        <p14:creationId xmlns:p14="http://schemas.microsoft.com/office/powerpoint/2010/main" val="7406472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402B18-84CF-426D-A5A7-519A909B52A0}"/>
              </a:ext>
            </a:extLst>
          </p:cNvPr>
          <p:cNvSpPr>
            <a:spLocks noGrp="1"/>
          </p:cNvSpPr>
          <p:nvPr>
            <p:ph type="title"/>
          </p:nvPr>
        </p:nvSpPr>
        <p:spPr/>
        <p:txBody>
          <a:bodyPr/>
          <a:lstStyle/>
          <a:p>
            <a:r>
              <a:rPr lang="en-CA" dirty="0"/>
              <a:t>Execution (happy day scenario)</a:t>
            </a:r>
          </a:p>
        </p:txBody>
      </p:sp>
      <p:pic>
        <p:nvPicPr>
          <p:cNvPr id="2" name="Picture 1">
            <a:extLst>
              <a:ext uri="{FF2B5EF4-FFF2-40B4-BE49-F238E27FC236}">
                <a16:creationId xmlns:a16="http://schemas.microsoft.com/office/drawing/2014/main" id="{981D781B-71A6-4E33-914B-6353280B72C2}"/>
              </a:ext>
            </a:extLst>
          </p:cNvPr>
          <p:cNvPicPr>
            <a:picLocks noChangeAspect="1"/>
          </p:cNvPicPr>
          <p:nvPr/>
        </p:nvPicPr>
        <p:blipFill>
          <a:blip r:embed="rId2"/>
          <a:stretch>
            <a:fillRect/>
          </a:stretch>
        </p:blipFill>
        <p:spPr>
          <a:xfrm>
            <a:off x="4130574" y="2552655"/>
            <a:ext cx="3930852" cy="1752690"/>
          </a:xfrm>
          <a:prstGeom prst="rect">
            <a:avLst/>
          </a:prstGeom>
        </p:spPr>
      </p:pic>
    </p:spTree>
    <p:extLst>
      <p:ext uri="{BB962C8B-B14F-4D97-AF65-F5344CB8AC3E}">
        <p14:creationId xmlns:p14="http://schemas.microsoft.com/office/powerpoint/2010/main" val="4023031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402B18-84CF-426D-A5A7-519A909B52A0}"/>
              </a:ext>
            </a:extLst>
          </p:cNvPr>
          <p:cNvSpPr>
            <a:spLocks noGrp="1"/>
          </p:cNvSpPr>
          <p:nvPr>
            <p:ph type="title"/>
          </p:nvPr>
        </p:nvSpPr>
        <p:spPr/>
        <p:txBody>
          <a:bodyPr/>
          <a:lstStyle/>
          <a:p>
            <a:r>
              <a:rPr lang="en-CA" dirty="0"/>
              <a:t>Execution (exception thrown)</a:t>
            </a:r>
          </a:p>
        </p:txBody>
      </p:sp>
      <p:pic>
        <p:nvPicPr>
          <p:cNvPr id="2" name="Picture 1">
            <a:extLst>
              <a:ext uri="{FF2B5EF4-FFF2-40B4-BE49-F238E27FC236}">
                <a16:creationId xmlns:a16="http://schemas.microsoft.com/office/drawing/2014/main" id="{74728856-1AED-46AF-957D-7E7BEDE88BAF}"/>
              </a:ext>
            </a:extLst>
          </p:cNvPr>
          <p:cNvPicPr>
            <a:picLocks noChangeAspect="1"/>
          </p:cNvPicPr>
          <p:nvPr/>
        </p:nvPicPr>
        <p:blipFill>
          <a:blip r:embed="rId2"/>
          <a:stretch>
            <a:fillRect/>
          </a:stretch>
        </p:blipFill>
        <p:spPr>
          <a:xfrm>
            <a:off x="4130574" y="2552655"/>
            <a:ext cx="3930852" cy="1752690"/>
          </a:xfrm>
          <a:prstGeom prst="rect">
            <a:avLst/>
          </a:prstGeom>
        </p:spPr>
      </p:pic>
    </p:spTree>
    <p:extLst>
      <p:ext uri="{BB962C8B-B14F-4D97-AF65-F5344CB8AC3E}">
        <p14:creationId xmlns:p14="http://schemas.microsoft.com/office/powerpoint/2010/main" val="2085839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93EA3-31A8-42A0-88BF-1CBC9C8E8B27}"/>
              </a:ext>
            </a:extLst>
          </p:cNvPr>
          <p:cNvSpPr>
            <a:spLocks noGrp="1"/>
          </p:cNvSpPr>
          <p:nvPr>
            <p:ph type="title"/>
          </p:nvPr>
        </p:nvSpPr>
        <p:spPr/>
        <p:txBody>
          <a:bodyPr/>
          <a:lstStyle/>
          <a:p>
            <a:r>
              <a:rPr lang="en-CA" dirty="0"/>
              <a:t>Clients vs Senders/Receivers</a:t>
            </a:r>
          </a:p>
        </p:txBody>
      </p:sp>
      <p:sp>
        <p:nvSpPr>
          <p:cNvPr id="3" name="TextBox 2">
            <a:extLst>
              <a:ext uri="{FF2B5EF4-FFF2-40B4-BE49-F238E27FC236}">
                <a16:creationId xmlns:a16="http://schemas.microsoft.com/office/drawing/2014/main" id="{6F2DEFC4-0920-4341-82F2-106F0EFD9F58}"/>
              </a:ext>
            </a:extLst>
          </p:cNvPr>
          <p:cNvSpPr txBox="1"/>
          <p:nvPr/>
        </p:nvSpPr>
        <p:spPr>
          <a:xfrm>
            <a:off x="2664996" y="2736502"/>
            <a:ext cx="3609474" cy="1384995"/>
          </a:xfrm>
          <a:prstGeom prst="rect">
            <a:avLst/>
          </a:prstGeom>
          <a:noFill/>
        </p:spPr>
        <p:txBody>
          <a:bodyPr wrap="square" rtlCol="0">
            <a:spAutoFit/>
          </a:bodyPr>
          <a:lstStyle/>
          <a:p>
            <a:r>
              <a:rPr lang="en-CA" sz="2800" dirty="0" err="1"/>
              <a:t>QueueClient</a:t>
            </a:r>
            <a:endParaRPr lang="en-CA" sz="2800" dirty="0"/>
          </a:p>
          <a:p>
            <a:r>
              <a:rPr lang="en-CA" sz="2800" dirty="0" err="1"/>
              <a:t>TopicClient</a:t>
            </a:r>
            <a:endParaRPr lang="en-CA" sz="2800" dirty="0"/>
          </a:p>
          <a:p>
            <a:r>
              <a:rPr lang="en-CA" sz="2800" dirty="0" err="1"/>
              <a:t>SubscriptionClient</a:t>
            </a:r>
            <a:endParaRPr lang="en-CA" sz="2800" dirty="0"/>
          </a:p>
        </p:txBody>
      </p:sp>
      <p:sp>
        <p:nvSpPr>
          <p:cNvPr id="4" name="TextBox 3">
            <a:extLst>
              <a:ext uri="{FF2B5EF4-FFF2-40B4-BE49-F238E27FC236}">
                <a16:creationId xmlns:a16="http://schemas.microsoft.com/office/drawing/2014/main" id="{D3CA71CD-1BBC-425A-8255-3AAD9AEB8283}"/>
              </a:ext>
            </a:extLst>
          </p:cNvPr>
          <p:cNvSpPr txBox="1"/>
          <p:nvPr/>
        </p:nvSpPr>
        <p:spPr>
          <a:xfrm>
            <a:off x="6334628" y="2951946"/>
            <a:ext cx="3609474" cy="954107"/>
          </a:xfrm>
          <a:prstGeom prst="rect">
            <a:avLst/>
          </a:prstGeom>
          <a:noFill/>
        </p:spPr>
        <p:txBody>
          <a:bodyPr wrap="square" rtlCol="0">
            <a:spAutoFit/>
          </a:bodyPr>
          <a:lstStyle/>
          <a:p>
            <a:r>
              <a:rPr lang="en-CA" sz="2800" dirty="0" err="1">
                <a:solidFill>
                  <a:schemeClr val="tx1">
                    <a:lumMod val="50000"/>
                    <a:lumOff val="50000"/>
                  </a:schemeClr>
                </a:solidFill>
              </a:rPr>
              <a:t>MessageSender</a:t>
            </a:r>
            <a:endParaRPr lang="en-CA" sz="2800" dirty="0">
              <a:solidFill>
                <a:schemeClr val="tx1">
                  <a:lumMod val="50000"/>
                  <a:lumOff val="50000"/>
                </a:schemeClr>
              </a:solidFill>
            </a:endParaRPr>
          </a:p>
          <a:p>
            <a:r>
              <a:rPr lang="en-CA" sz="2800" dirty="0" err="1">
                <a:solidFill>
                  <a:schemeClr val="tx1">
                    <a:lumMod val="50000"/>
                    <a:lumOff val="50000"/>
                  </a:schemeClr>
                </a:solidFill>
              </a:rPr>
              <a:t>MessageReceiver</a:t>
            </a:r>
            <a:endParaRPr lang="en-CA" sz="2800" dirty="0">
              <a:solidFill>
                <a:schemeClr val="tx1">
                  <a:lumMod val="50000"/>
                  <a:lumOff val="50000"/>
                </a:schemeClr>
              </a:solidFill>
            </a:endParaRPr>
          </a:p>
        </p:txBody>
      </p:sp>
    </p:spTree>
    <p:extLst>
      <p:ext uri="{BB962C8B-B14F-4D97-AF65-F5344CB8AC3E}">
        <p14:creationId xmlns:p14="http://schemas.microsoft.com/office/powerpoint/2010/main" val="1582808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dirty="0"/>
              <a:t>Connections Management</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6412032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A45763-F8D2-4AF4-9E38-AD896E206ADB}"/>
              </a:ext>
            </a:extLst>
          </p:cNvPr>
          <p:cNvSpPr>
            <a:spLocks noGrp="1"/>
          </p:cNvSpPr>
          <p:nvPr>
            <p:ph type="title"/>
          </p:nvPr>
        </p:nvSpPr>
        <p:spPr/>
        <p:txBody>
          <a:bodyPr/>
          <a:lstStyle/>
          <a:p>
            <a:r>
              <a:rPr lang="en-CA" dirty="0"/>
              <a:t>Connection String vs Connection </a:t>
            </a:r>
          </a:p>
        </p:txBody>
      </p:sp>
      <p:pic>
        <p:nvPicPr>
          <p:cNvPr id="5" name="Picture 2" descr="Related image">
            <a:extLst>
              <a:ext uri="{FF2B5EF4-FFF2-40B4-BE49-F238E27FC236}">
                <a16:creationId xmlns:a16="http://schemas.microsoft.com/office/drawing/2014/main" id="{9BEA58D2-E8DD-4536-A6C7-BD9AA10A14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7081" y="1959845"/>
            <a:ext cx="7917839" cy="2938311"/>
          </a:xfrm>
          <a:prstGeom prst="rect">
            <a:avLst/>
          </a:prstGeom>
          <a:solidFill>
            <a:schemeClr val="bg1"/>
          </a:solidFill>
        </p:spPr>
      </p:pic>
    </p:spTree>
    <p:extLst>
      <p:ext uri="{BB962C8B-B14F-4D97-AF65-F5344CB8AC3E}">
        <p14:creationId xmlns:p14="http://schemas.microsoft.com/office/powerpoint/2010/main" val="195570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4934B-E250-4823-AF20-7C1C7CFD5C71}"/>
              </a:ext>
            </a:extLst>
          </p:cNvPr>
          <p:cNvSpPr>
            <a:spLocks noGrp="1"/>
          </p:cNvSpPr>
          <p:nvPr>
            <p:ph type="title"/>
          </p:nvPr>
        </p:nvSpPr>
        <p:spPr/>
        <p:txBody>
          <a:bodyPr/>
          <a:lstStyle/>
          <a:p>
            <a:r>
              <a:rPr lang="en-CA" dirty="0"/>
              <a:t>Using connection string</a:t>
            </a:r>
          </a:p>
        </p:txBody>
      </p:sp>
      <p:pic>
        <p:nvPicPr>
          <p:cNvPr id="3" name="Picture 2">
            <a:extLst>
              <a:ext uri="{FF2B5EF4-FFF2-40B4-BE49-F238E27FC236}">
                <a16:creationId xmlns:a16="http://schemas.microsoft.com/office/drawing/2014/main" id="{CD2F38AD-88A6-4EE8-9156-1032148C165F}"/>
              </a:ext>
            </a:extLst>
          </p:cNvPr>
          <p:cNvPicPr>
            <a:picLocks noChangeAspect="1"/>
          </p:cNvPicPr>
          <p:nvPr/>
        </p:nvPicPr>
        <p:blipFill>
          <a:blip r:embed="rId2"/>
          <a:stretch>
            <a:fillRect/>
          </a:stretch>
        </p:blipFill>
        <p:spPr>
          <a:xfrm>
            <a:off x="838200" y="1564087"/>
            <a:ext cx="5892814" cy="854260"/>
          </a:xfrm>
          <a:prstGeom prst="rect">
            <a:avLst/>
          </a:prstGeom>
        </p:spPr>
      </p:pic>
      <p:pic>
        <p:nvPicPr>
          <p:cNvPr id="7" name="Picture 6">
            <a:extLst>
              <a:ext uri="{FF2B5EF4-FFF2-40B4-BE49-F238E27FC236}">
                <a16:creationId xmlns:a16="http://schemas.microsoft.com/office/drawing/2014/main" id="{274ACE05-9C2B-4F31-BA05-72945FB7A482}"/>
              </a:ext>
            </a:extLst>
          </p:cNvPr>
          <p:cNvPicPr>
            <a:picLocks noChangeAspect="1"/>
          </p:cNvPicPr>
          <p:nvPr/>
        </p:nvPicPr>
        <p:blipFill>
          <a:blip r:embed="rId3"/>
          <a:stretch>
            <a:fillRect/>
          </a:stretch>
        </p:blipFill>
        <p:spPr>
          <a:xfrm>
            <a:off x="838200" y="2809655"/>
            <a:ext cx="3714941" cy="2044805"/>
          </a:xfrm>
          <a:prstGeom prst="rect">
            <a:avLst/>
          </a:prstGeom>
        </p:spPr>
      </p:pic>
      <p:pic>
        <p:nvPicPr>
          <p:cNvPr id="8" name="Picture 7">
            <a:extLst>
              <a:ext uri="{FF2B5EF4-FFF2-40B4-BE49-F238E27FC236}">
                <a16:creationId xmlns:a16="http://schemas.microsoft.com/office/drawing/2014/main" id="{CA810624-DE8C-42B8-942B-81553F432051}"/>
              </a:ext>
            </a:extLst>
          </p:cNvPr>
          <p:cNvPicPr>
            <a:picLocks noChangeAspect="1"/>
          </p:cNvPicPr>
          <p:nvPr/>
        </p:nvPicPr>
        <p:blipFill>
          <a:blip r:embed="rId4"/>
          <a:stretch>
            <a:fillRect/>
          </a:stretch>
        </p:blipFill>
        <p:spPr>
          <a:xfrm>
            <a:off x="5353797" y="2809655"/>
            <a:ext cx="3397425" cy="2140060"/>
          </a:xfrm>
          <a:prstGeom prst="rect">
            <a:avLst/>
          </a:prstGeom>
        </p:spPr>
      </p:pic>
    </p:spTree>
    <p:extLst>
      <p:ext uri="{BB962C8B-B14F-4D97-AF65-F5344CB8AC3E}">
        <p14:creationId xmlns:p14="http://schemas.microsoft.com/office/powerpoint/2010/main" val="32436057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4934B-E250-4823-AF20-7C1C7CFD5C71}"/>
              </a:ext>
            </a:extLst>
          </p:cNvPr>
          <p:cNvSpPr>
            <a:spLocks noGrp="1"/>
          </p:cNvSpPr>
          <p:nvPr>
            <p:ph type="title"/>
          </p:nvPr>
        </p:nvSpPr>
        <p:spPr/>
        <p:txBody>
          <a:bodyPr/>
          <a:lstStyle/>
          <a:p>
            <a:r>
              <a:rPr lang="en-CA" dirty="0"/>
              <a:t>Using connection</a:t>
            </a:r>
          </a:p>
        </p:txBody>
      </p:sp>
      <p:pic>
        <p:nvPicPr>
          <p:cNvPr id="7" name="Picture 6">
            <a:extLst>
              <a:ext uri="{FF2B5EF4-FFF2-40B4-BE49-F238E27FC236}">
                <a16:creationId xmlns:a16="http://schemas.microsoft.com/office/drawing/2014/main" id="{274ACE05-9C2B-4F31-BA05-72945FB7A482}"/>
              </a:ext>
            </a:extLst>
          </p:cNvPr>
          <p:cNvPicPr>
            <a:picLocks noChangeAspect="1"/>
          </p:cNvPicPr>
          <p:nvPr/>
        </p:nvPicPr>
        <p:blipFill>
          <a:blip r:embed="rId2"/>
          <a:stretch>
            <a:fillRect/>
          </a:stretch>
        </p:blipFill>
        <p:spPr>
          <a:xfrm>
            <a:off x="838200" y="2809655"/>
            <a:ext cx="3714941" cy="2044805"/>
          </a:xfrm>
          <a:prstGeom prst="rect">
            <a:avLst/>
          </a:prstGeom>
        </p:spPr>
      </p:pic>
      <p:pic>
        <p:nvPicPr>
          <p:cNvPr id="8" name="Picture 7">
            <a:extLst>
              <a:ext uri="{FF2B5EF4-FFF2-40B4-BE49-F238E27FC236}">
                <a16:creationId xmlns:a16="http://schemas.microsoft.com/office/drawing/2014/main" id="{CA810624-DE8C-42B8-942B-81553F432051}"/>
              </a:ext>
            </a:extLst>
          </p:cNvPr>
          <p:cNvPicPr>
            <a:picLocks noChangeAspect="1"/>
          </p:cNvPicPr>
          <p:nvPr/>
        </p:nvPicPr>
        <p:blipFill>
          <a:blip r:embed="rId3"/>
          <a:stretch>
            <a:fillRect/>
          </a:stretch>
        </p:blipFill>
        <p:spPr>
          <a:xfrm>
            <a:off x="5353797" y="2809655"/>
            <a:ext cx="3397425" cy="2140060"/>
          </a:xfrm>
          <a:prstGeom prst="rect">
            <a:avLst/>
          </a:prstGeom>
        </p:spPr>
      </p:pic>
      <p:pic>
        <p:nvPicPr>
          <p:cNvPr id="9" name="Picture 8">
            <a:extLst>
              <a:ext uri="{FF2B5EF4-FFF2-40B4-BE49-F238E27FC236}">
                <a16:creationId xmlns:a16="http://schemas.microsoft.com/office/drawing/2014/main" id="{CA6D1311-3C8F-4E91-8AE9-74FA6DCCD707}"/>
              </a:ext>
            </a:extLst>
          </p:cNvPr>
          <p:cNvPicPr>
            <a:picLocks noChangeAspect="1"/>
          </p:cNvPicPr>
          <p:nvPr/>
        </p:nvPicPr>
        <p:blipFill>
          <a:blip r:embed="rId4"/>
          <a:stretch>
            <a:fillRect/>
          </a:stretch>
        </p:blipFill>
        <p:spPr>
          <a:xfrm>
            <a:off x="838200" y="1556017"/>
            <a:ext cx="5892814" cy="1292139"/>
          </a:xfrm>
          <a:prstGeom prst="rect">
            <a:avLst/>
          </a:prstGeom>
        </p:spPr>
      </p:pic>
    </p:spTree>
    <p:extLst>
      <p:ext uri="{BB962C8B-B14F-4D97-AF65-F5344CB8AC3E}">
        <p14:creationId xmlns:p14="http://schemas.microsoft.com/office/powerpoint/2010/main" val="969011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dirty="0"/>
              <a:t>Message Scheduling</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4646946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BEBDD6-410F-499E-A991-E401EFCC8EBD}"/>
              </a:ext>
            </a:extLst>
          </p:cNvPr>
          <p:cNvSpPr>
            <a:spLocks noGrp="1"/>
          </p:cNvSpPr>
          <p:nvPr>
            <p:ph type="title"/>
          </p:nvPr>
        </p:nvSpPr>
        <p:spPr/>
        <p:txBody>
          <a:bodyPr/>
          <a:lstStyle/>
          <a:p>
            <a:r>
              <a:rPr lang="en-CA" dirty="0"/>
              <a:t>Schedule w/o a receipt</a:t>
            </a:r>
          </a:p>
        </p:txBody>
      </p:sp>
      <p:pic>
        <p:nvPicPr>
          <p:cNvPr id="5" name="Picture 4">
            <a:extLst>
              <a:ext uri="{FF2B5EF4-FFF2-40B4-BE49-F238E27FC236}">
                <a16:creationId xmlns:a16="http://schemas.microsoft.com/office/drawing/2014/main" id="{BFE41654-96D4-46E7-A42C-E88C41754ECC}"/>
              </a:ext>
            </a:extLst>
          </p:cNvPr>
          <p:cNvPicPr>
            <a:picLocks noChangeAspect="1"/>
          </p:cNvPicPr>
          <p:nvPr/>
        </p:nvPicPr>
        <p:blipFill>
          <a:blip r:embed="rId2"/>
          <a:stretch>
            <a:fillRect/>
          </a:stretch>
        </p:blipFill>
        <p:spPr>
          <a:xfrm>
            <a:off x="838200" y="1690687"/>
            <a:ext cx="9269540" cy="1325563"/>
          </a:xfrm>
          <a:prstGeom prst="rect">
            <a:avLst/>
          </a:prstGeom>
        </p:spPr>
      </p:pic>
      <p:pic>
        <p:nvPicPr>
          <p:cNvPr id="6" name="Picture 5">
            <a:extLst>
              <a:ext uri="{FF2B5EF4-FFF2-40B4-BE49-F238E27FC236}">
                <a16:creationId xmlns:a16="http://schemas.microsoft.com/office/drawing/2014/main" id="{7B6F97C8-E1AD-416C-9C1E-3A228A0B18AA}"/>
              </a:ext>
            </a:extLst>
          </p:cNvPr>
          <p:cNvPicPr>
            <a:picLocks noChangeAspect="1"/>
          </p:cNvPicPr>
          <p:nvPr/>
        </p:nvPicPr>
        <p:blipFill>
          <a:blip r:embed="rId3"/>
          <a:stretch>
            <a:fillRect/>
          </a:stretch>
        </p:blipFill>
        <p:spPr>
          <a:xfrm>
            <a:off x="838200" y="3016250"/>
            <a:ext cx="3930852" cy="1752690"/>
          </a:xfrm>
          <a:prstGeom prst="rect">
            <a:avLst/>
          </a:prstGeom>
        </p:spPr>
      </p:pic>
    </p:spTree>
    <p:extLst>
      <p:ext uri="{BB962C8B-B14F-4D97-AF65-F5344CB8AC3E}">
        <p14:creationId xmlns:p14="http://schemas.microsoft.com/office/powerpoint/2010/main" val="602255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479A0-ADC0-4FD3-903E-8638891AA832}"/>
              </a:ext>
            </a:extLst>
          </p:cNvPr>
          <p:cNvSpPr>
            <a:spLocks noGrp="1"/>
          </p:cNvSpPr>
          <p:nvPr>
            <p:ph type="title"/>
          </p:nvPr>
        </p:nvSpPr>
        <p:spPr/>
        <p:txBody>
          <a:bodyPr/>
          <a:lstStyle/>
          <a:p>
            <a:r>
              <a:rPr lang="en-CA" dirty="0"/>
              <a:t>Tiers</a:t>
            </a:r>
          </a:p>
        </p:txBody>
      </p:sp>
      <p:sp>
        <p:nvSpPr>
          <p:cNvPr id="4" name="Rectangle 3">
            <a:extLst>
              <a:ext uri="{FF2B5EF4-FFF2-40B4-BE49-F238E27FC236}">
                <a16:creationId xmlns:a16="http://schemas.microsoft.com/office/drawing/2014/main" id="{6A277EAC-E8B7-4880-A762-926603FFA3A7}"/>
              </a:ext>
            </a:extLst>
          </p:cNvPr>
          <p:cNvSpPr/>
          <p:nvPr/>
        </p:nvSpPr>
        <p:spPr>
          <a:xfrm>
            <a:off x="3447047" y="2616868"/>
            <a:ext cx="1449806" cy="2165685"/>
          </a:xfrm>
          <a:prstGeom prst="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CA" sz="2400" b="1" dirty="0">
                <a:solidFill>
                  <a:schemeClr val="bg1">
                    <a:lumMod val="65000"/>
                  </a:schemeClr>
                </a:solidFill>
              </a:rPr>
              <a:t>Basic</a:t>
            </a:r>
            <a:endParaRPr lang="en-CA" b="1" dirty="0">
              <a:solidFill>
                <a:schemeClr val="bg1">
                  <a:lumMod val="65000"/>
                </a:schemeClr>
              </a:solidFill>
            </a:endParaRPr>
          </a:p>
        </p:txBody>
      </p:sp>
      <p:sp>
        <p:nvSpPr>
          <p:cNvPr id="5" name="Rectangle 4">
            <a:extLst>
              <a:ext uri="{FF2B5EF4-FFF2-40B4-BE49-F238E27FC236}">
                <a16:creationId xmlns:a16="http://schemas.microsoft.com/office/drawing/2014/main" id="{0487DFA5-71EE-40DA-8E31-094CF1011BA5}"/>
              </a:ext>
            </a:extLst>
          </p:cNvPr>
          <p:cNvSpPr/>
          <p:nvPr/>
        </p:nvSpPr>
        <p:spPr>
          <a:xfrm>
            <a:off x="5071310" y="2616868"/>
            <a:ext cx="1449806" cy="2165685"/>
          </a:xfrm>
          <a:prstGeom prst="rect">
            <a:avLst/>
          </a:prstGeom>
          <a:ln>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CA" sz="2400" b="1" dirty="0">
                <a:solidFill>
                  <a:schemeClr val="bg1">
                    <a:lumMod val="50000"/>
                  </a:schemeClr>
                </a:solidFill>
              </a:rPr>
              <a:t>Standard</a:t>
            </a:r>
            <a:endParaRPr lang="en-CA" b="1" dirty="0">
              <a:solidFill>
                <a:schemeClr val="bg1">
                  <a:lumMod val="50000"/>
                </a:schemeClr>
              </a:solidFill>
            </a:endParaRPr>
          </a:p>
        </p:txBody>
      </p:sp>
      <p:sp>
        <p:nvSpPr>
          <p:cNvPr id="6" name="Rectangle 5">
            <a:extLst>
              <a:ext uri="{FF2B5EF4-FFF2-40B4-BE49-F238E27FC236}">
                <a16:creationId xmlns:a16="http://schemas.microsoft.com/office/drawing/2014/main" id="{2BC5291B-1EA8-44CC-8535-2A9194EA15EE}"/>
              </a:ext>
            </a:extLst>
          </p:cNvPr>
          <p:cNvSpPr/>
          <p:nvPr/>
        </p:nvSpPr>
        <p:spPr>
          <a:xfrm>
            <a:off x="6695573" y="2616868"/>
            <a:ext cx="1449806" cy="216568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dirty="0"/>
              <a:t>Premium</a:t>
            </a:r>
            <a:endParaRPr lang="en-CA" b="1" dirty="0"/>
          </a:p>
        </p:txBody>
      </p:sp>
      <p:sp>
        <p:nvSpPr>
          <p:cNvPr id="7" name="Rectangle 6">
            <a:extLst>
              <a:ext uri="{FF2B5EF4-FFF2-40B4-BE49-F238E27FC236}">
                <a16:creationId xmlns:a16="http://schemas.microsoft.com/office/drawing/2014/main" id="{9362A221-779C-431C-8EDE-4A4940AC56C3}"/>
              </a:ext>
            </a:extLst>
          </p:cNvPr>
          <p:cNvSpPr/>
          <p:nvPr/>
        </p:nvSpPr>
        <p:spPr>
          <a:xfrm>
            <a:off x="3254542" y="2171699"/>
            <a:ext cx="3332747" cy="2971801"/>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t"/>
          <a:lstStyle/>
          <a:p>
            <a:r>
              <a:rPr lang="en-CA" dirty="0">
                <a:solidFill>
                  <a:schemeClr val="bg1">
                    <a:lumMod val="75000"/>
                  </a:schemeClr>
                </a:solidFill>
              </a:rPr>
              <a:t>Consumption</a:t>
            </a:r>
          </a:p>
        </p:txBody>
      </p:sp>
      <p:sp>
        <p:nvSpPr>
          <p:cNvPr id="8" name="Rectangle 7">
            <a:extLst>
              <a:ext uri="{FF2B5EF4-FFF2-40B4-BE49-F238E27FC236}">
                <a16:creationId xmlns:a16="http://schemas.microsoft.com/office/drawing/2014/main" id="{CD9CD703-3576-446D-847A-D82F154E8FFC}"/>
              </a:ext>
            </a:extLst>
          </p:cNvPr>
          <p:cNvSpPr/>
          <p:nvPr/>
        </p:nvSpPr>
        <p:spPr>
          <a:xfrm>
            <a:off x="6590297" y="2171698"/>
            <a:ext cx="1660358" cy="2971801"/>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t"/>
          <a:lstStyle/>
          <a:p>
            <a:r>
              <a:rPr lang="en-CA" dirty="0">
                <a:solidFill>
                  <a:schemeClr val="bg1">
                    <a:lumMod val="75000"/>
                  </a:schemeClr>
                </a:solidFill>
              </a:rPr>
              <a:t>Provisioned</a:t>
            </a:r>
          </a:p>
        </p:txBody>
      </p:sp>
    </p:spTree>
    <p:extLst>
      <p:ext uri="{BB962C8B-B14F-4D97-AF65-F5344CB8AC3E}">
        <p14:creationId xmlns:p14="http://schemas.microsoft.com/office/powerpoint/2010/main" val="1697158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up)">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BEBDD6-410F-499E-A991-E401EFCC8EBD}"/>
              </a:ext>
            </a:extLst>
          </p:cNvPr>
          <p:cNvSpPr>
            <a:spLocks noGrp="1"/>
          </p:cNvSpPr>
          <p:nvPr>
            <p:ph type="title"/>
          </p:nvPr>
        </p:nvSpPr>
        <p:spPr/>
        <p:txBody>
          <a:bodyPr/>
          <a:lstStyle/>
          <a:p>
            <a:r>
              <a:rPr lang="en-CA" dirty="0"/>
              <a:t>Schedule with a receipt</a:t>
            </a:r>
          </a:p>
        </p:txBody>
      </p:sp>
      <p:pic>
        <p:nvPicPr>
          <p:cNvPr id="6" name="Picture 5">
            <a:extLst>
              <a:ext uri="{FF2B5EF4-FFF2-40B4-BE49-F238E27FC236}">
                <a16:creationId xmlns:a16="http://schemas.microsoft.com/office/drawing/2014/main" id="{7B6F97C8-E1AD-416C-9C1E-3A228A0B18AA}"/>
              </a:ext>
            </a:extLst>
          </p:cNvPr>
          <p:cNvPicPr>
            <a:picLocks noChangeAspect="1"/>
          </p:cNvPicPr>
          <p:nvPr/>
        </p:nvPicPr>
        <p:blipFill>
          <a:blip r:embed="rId2"/>
          <a:stretch>
            <a:fillRect/>
          </a:stretch>
        </p:blipFill>
        <p:spPr>
          <a:xfrm>
            <a:off x="838200" y="3483143"/>
            <a:ext cx="3930852" cy="1752690"/>
          </a:xfrm>
          <a:prstGeom prst="rect">
            <a:avLst/>
          </a:prstGeom>
        </p:spPr>
      </p:pic>
      <p:pic>
        <p:nvPicPr>
          <p:cNvPr id="7" name="Picture 6">
            <a:extLst>
              <a:ext uri="{FF2B5EF4-FFF2-40B4-BE49-F238E27FC236}">
                <a16:creationId xmlns:a16="http://schemas.microsoft.com/office/drawing/2014/main" id="{74FD04A2-48E4-40B4-A41E-84C87541CF98}"/>
              </a:ext>
            </a:extLst>
          </p:cNvPr>
          <p:cNvPicPr>
            <a:picLocks noChangeAspect="1"/>
          </p:cNvPicPr>
          <p:nvPr/>
        </p:nvPicPr>
        <p:blipFill>
          <a:blip r:embed="rId3"/>
          <a:stretch>
            <a:fillRect/>
          </a:stretch>
        </p:blipFill>
        <p:spPr>
          <a:xfrm>
            <a:off x="838200" y="1690686"/>
            <a:ext cx="9266896" cy="1684172"/>
          </a:xfrm>
          <a:prstGeom prst="rect">
            <a:avLst/>
          </a:prstGeom>
        </p:spPr>
      </p:pic>
    </p:spTree>
    <p:extLst>
      <p:ext uri="{BB962C8B-B14F-4D97-AF65-F5344CB8AC3E}">
        <p14:creationId xmlns:p14="http://schemas.microsoft.com/office/powerpoint/2010/main" val="30378480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dirty="0"/>
              <a:t>Message Expiry</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8380967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25E8FC-EB4E-47FD-9267-37D41D02CEAB}"/>
              </a:ext>
            </a:extLst>
          </p:cNvPr>
          <p:cNvPicPr>
            <a:picLocks noChangeAspect="1"/>
          </p:cNvPicPr>
          <p:nvPr/>
        </p:nvPicPr>
        <p:blipFill>
          <a:blip r:embed="rId3"/>
          <a:stretch>
            <a:fillRect/>
          </a:stretch>
        </p:blipFill>
        <p:spPr>
          <a:xfrm>
            <a:off x="802105" y="487548"/>
            <a:ext cx="7939490" cy="3013641"/>
          </a:xfrm>
          <a:prstGeom prst="rect">
            <a:avLst/>
          </a:prstGeom>
        </p:spPr>
      </p:pic>
      <p:pic>
        <p:nvPicPr>
          <p:cNvPr id="6" name="Picture 5">
            <a:extLst>
              <a:ext uri="{FF2B5EF4-FFF2-40B4-BE49-F238E27FC236}">
                <a16:creationId xmlns:a16="http://schemas.microsoft.com/office/drawing/2014/main" id="{504F7205-2DBB-4283-96B1-611A54BD2150}"/>
              </a:ext>
            </a:extLst>
          </p:cNvPr>
          <p:cNvPicPr>
            <a:picLocks noChangeAspect="1"/>
          </p:cNvPicPr>
          <p:nvPr/>
        </p:nvPicPr>
        <p:blipFill>
          <a:blip r:embed="rId4"/>
          <a:stretch>
            <a:fillRect/>
          </a:stretch>
        </p:blipFill>
        <p:spPr>
          <a:xfrm>
            <a:off x="802105" y="3699711"/>
            <a:ext cx="3930852" cy="1752690"/>
          </a:xfrm>
          <a:prstGeom prst="rect">
            <a:avLst/>
          </a:prstGeom>
        </p:spPr>
      </p:pic>
      <p:pic>
        <p:nvPicPr>
          <p:cNvPr id="7" name="Picture 6">
            <a:extLst>
              <a:ext uri="{FF2B5EF4-FFF2-40B4-BE49-F238E27FC236}">
                <a16:creationId xmlns:a16="http://schemas.microsoft.com/office/drawing/2014/main" id="{161B315A-936E-4B1F-BE91-1D1CD2830469}"/>
              </a:ext>
            </a:extLst>
          </p:cNvPr>
          <p:cNvPicPr>
            <a:picLocks noChangeAspect="1"/>
          </p:cNvPicPr>
          <p:nvPr/>
        </p:nvPicPr>
        <p:blipFill>
          <a:blip r:embed="rId5"/>
          <a:stretch>
            <a:fillRect/>
          </a:stretch>
        </p:blipFill>
        <p:spPr>
          <a:xfrm>
            <a:off x="2410417" y="5023313"/>
            <a:ext cx="3003704" cy="1479626"/>
          </a:xfrm>
          <a:prstGeom prst="rect">
            <a:avLst/>
          </a:prstGeom>
        </p:spPr>
      </p:pic>
      <p:pic>
        <p:nvPicPr>
          <p:cNvPr id="8" name="Picture 7">
            <a:extLst>
              <a:ext uri="{FF2B5EF4-FFF2-40B4-BE49-F238E27FC236}">
                <a16:creationId xmlns:a16="http://schemas.microsoft.com/office/drawing/2014/main" id="{51807670-A952-4869-B212-8435BB4F6D82}"/>
              </a:ext>
            </a:extLst>
          </p:cNvPr>
          <p:cNvPicPr>
            <a:picLocks noChangeAspect="1"/>
          </p:cNvPicPr>
          <p:nvPr/>
        </p:nvPicPr>
        <p:blipFill>
          <a:blip r:embed="rId4"/>
          <a:stretch>
            <a:fillRect/>
          </a:stretch>
        </p:blipFill>
        <p:spPr>
          <a:xfrm>
            <a:off x="6444915" y="3699711"/>
            <a:ext cx="3930852" cy="1752690"/>
          </a:xfrm>
          <a:prstGeom prst="rect">
            <a:avLst/>
          </a:prstGeom>
        </p:spPr>
      </p:pic>
      <p:pic>
        <p:nvPicPr>
          <p:cNvPr id="9" name="Picture 8">
            <a:extLst>
              <a:ext uri="{FF2B5EF4-FFF2-40B4-BE49-F238E27FC236}">
                <a16:creationId xmlns:a16="http://schemas.microsoft.com/office/drawing/2014/main" id="{DC36C560-8E6C-4676-B0C5-26E10BAC0720}"/>
              </a:ext>
            </a:extLst>
          </p:cNvPr>
          <p:cNvPicPr>
            <a:picLocks noChangeAspect="1"/>
          </p:cNvPicPr>
          <p:nvPr/>
        </p:nvPicPr>
        <p:blipFill>
          <a:blip r:embed="rId6"/>
          <a:stretch>
            <a:fillRect/>
          </a:stretch>
        </p:blipFill>
        <p:spPr>
          <a:xfrm>
            <a:off x="8162520" y="4913204"/>
            <a:ext cx="2736991" cy="977950"/>
          </a:xfrm>
          <a:prstGeom prst="rect">
            <a:avLst/>
          </a:prstGeom>
        </p:spPr>
      </p:pic>
    </p:spTree>
    <p:extLst>
      <p:ext uri="{BB962C8B-B14F-4D97-AF65-F5344CB8AC3E}">
        <p14:creationId xmlns:p14="http://schemas.microsoft.com/office/powerpoint/2010/main" val="15958457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18986-B7F1-4329-96A3-3E6AB5B95B54}"/>
              </a:ext>
            </a:extLst>
          </p:cNvPr>
          <p:cNvSpPr>
            <a:spLocks noGrp="1"/>
          </p:cNvSpPr>
          <p:nvPr>
            <p:ph type="title"/>
          </p:nvPr>
        </p:nvSpPr>
        <p:spPr/>
        <p:txBody>
          <a:bodyPr/>
          <a:lstStyle/>
          <a:p>
            <a:r>
              <a:rPr lang="en-CA" dirty="0"/>
              <a:t>Message Forwarding</a:t>
            </a:r>
          </a:p>
        </p:txBody>
      </p:sp>
      <p:sp>
        <p:nvSpPr>
          <p:cNvPr id="3" name="Text Placeholder 2">
            <a:extLst>
              <a:ext uri="{FF2B5EF4-FFF2-40B4-BE49-F238E27FC236}">
                <a16:creationId xmlns:a16="http://schemas.microsoft.com/office/drawing/2014/main" id="{6794CC2E-C4E9-4FC5-A02F-FD4D8EAE9A91}"/>
              </a:ext>
            </a:extLst>
          </p:cNvPr>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35064710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F443B7-FD45-4DD3-8597-68809AA640D5}"/>
              </a:ext>
            </a:extLst>
          </p:cNvPr>
          <p:cNvPicPr>
            <a:picLocks noChangeAspect="1"/>
          </p:cNvPicPr>
          <p:nvPr/>
        </p:nvPicPr>
        <p:blipFill>
          <a:blip r:embed="rId2"/>
          <a:stretch>
            <a:fillRect/>
          </a:stretch>
        </p:blipFill>
        <p:spPr>
          <a:xfrm>
            <a:off x="802105" y="487548"/>
            <a:ext cx="4365458" cy="5835928"/>
          </a:xfrm>
          <a:prstGeom prst="rect">
            <a:avLst/>
          </a:prstGeom>
        </p:spPr>
      </p:pic>
      <p:sp>
        <p:nvSpPr>
          <p:cNvPr id="7" name="Rectangle 6">
            <a:extLst>
              <a:ext uri="{FF2B5EF4-FFF2-40B4-BE49-F238E27FC236}">
                <a16:creationId xmlns:a16="http://schemas.microsoft.com/office/drawing/2014/main" id="{F051EEB7-06A9-41F5-861A-2971BA346AD6}"/>
              </a:ext>
            </a:extLst>
          </p:cNvPr>
          <p:cNvSpPr/>
          <p:nvPr/>
        </p:nvSpPr>
        <p:spPr>
          <a:xfrm>
            <a:off x="5817268" y="1509963"/>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0</a:t>
            </a:r>
          </a:p>
        </p:txBody>
      </p:sp>
      <p:cxnSp>
        <p:nvCxnSpPr>
          <p:cNvPr id="9" name="Straight Arrow Connector 8">
            <a:extLst>
              <a:ext uri="{FF2B5EF4-FFF2-40B4-BE49-F238E27FC236}">
                <a16:creationId xmlns:a16="http://schemas.microsoft.com/office/drawing/2014/main" id="{B9628A66-AABE-43FA-A50D-947C2A8B87F7}"/>
              </a:ext>
            </a:extLst>
          </p:cNvPr>
          <p:cNvCxnSpPr>
            <a:cxnSpLocks/>
            <a:stCxn id="7" idx="3"/>
            <a:endCxn id="10" idx="1"/>
          </p:cNvCxnSpPr>
          <p:nvPr/>
        </p:nvCxnSpPr>
        <p:spPr>
          <a:xfrm>
            <a:off x="6797842" y="1777666"/>
            <a:ext cx="3128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C0C4F11-5819-4174-BA76-94261FF92F33}"/>
              </a:ext>
            </a:extLst>
          </p:cNvPr>
          <p:cNvSpPr/>
          <p:nvPr/>
        </p:nvSpPr>
        <p:spPr>
          <a:xfrm>
            <a:off x="7110663" y="1509963"/>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a:t>
            </a:r>
          </a:p>
        </p:txBody>
      </p:sp>
      <p:sp>
        <p:nvSpPr>
          <p:cNvPr id="11" name="Rectangle 10">
            <a:extLst>
              <a:ext uri="{FF2B5EF4-FFF2-40B4-BE49-F238E27FC236}">
                <a16:creationId xmlns:a16="http://schemas.microsoft.com/office/drawing/2014/main" id="{AE4B8278-692F-46DF-BC0A-02F978A2C6CE}"/>
              </a:ext>
            </a:extLst>
          </p:cNvPr>
          <p:cNvSpPr/>
          <p:nvPr/>
        </p:nvSpPr>
        <p:spPr>
          <a:xfrm>
            <a:off x="8301789" y="1509963"/>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a:t>
            </a:r>
          </a:p>
        </p:txBody>
      </p:sp>
      <p:sp>
        <p:nvSpPr>
          <p:cNvPr id="12" name="Rectangle 11">
            <a:extLst>
              <a:ext uri="{FF2B5EF4-FFF2-40B4-BE49-F238E27FC236}">
                <a16:creationId xmlns:a16="http://schemas.microsoft.com/office/drawing/2014/main" id="{FF38034B-9965-4826-AB3D-E2659A81221A}"/>
              </a:ext>
            </a:extLst>
          </p:cNvPr>
          <p:cNvSpPr/>
          <p:nvPr/>
        </p:nvSpPr>
        <p:spPr>
          <a:xfrm>
            <a:off x="9492915" y="1509963"/>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3</a:t>
            </a:r>
          </a:p>
        </p:txBody>
      </p:sp>
      <p:cxnSp>
        <p:nvCxnSpPr>
          <p:cNvPr id="14" name="Straight Arrow Connector 13">
            <a:extLst>
              <a:ext uri="{FF2B5EF4-FFF2-40B4-BE49-F238E27FC236}">
                <a16:creationId xmlns:a16="http://schemas.microsoft.com/office/drawing/2014/main" id="{D517239A-0FE8-43FA-B769-1856746B4C87}"/>
              </a:ext>
            </a:extLst>
          </p:cNvPr>
          <p:cNvCxnSpPr>
            <a:stCxn id="10" idx="3"/>
            <a:endCxn id="11" idx="1"/>
          </p:cNvCxnSpPr>
          <p:nvPr/>
        </p:nvCxnSpPr>
        <p:spPr>
          <a:xfrm>
            <a:off x="8091237" y="1777666"/>
            <a:ext cx="2105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669B74-BCA6-4DB3-8F53-B2B0DD837A46}"/>
              </a:ext>
            </a:extLst>
          </p:cNvPr>
          <p:cNvCxnSpPr>
            <a:stCxn id="11" idx="3"/>
            <a:endCxn id="12" idx="1"/>
          </p:cNvCxnSpPr>
          <p:nvPr/>
        </p:nvCxnSpPr>
        <p:spPr>
          <a:xfrm>
            <a:off x="9282363" y="1777666"/>
            <a:ext cx="2105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472C3C4-354C-4EA6-8933-63BAE070398E}"/>
              </a:ext>
            </a:extLst>
          </p:cNvPr>
          <p:cNvSpPr/>
          <p:nvPr/>
        </p:nvSpPr>
        <p:spPr>
          <a:xfrm>
            <a:off x="10780294" y="1509963"/>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4</a:t>
            </a:r>
          </a:p>
        </p:txBody>
      </p:sp>
      <p:cxnSp>
        <p:nvCxnSpPr>
          <p:cNvPr id="24" name="Straight Arrow Connector 23">
            <a:extLst>
              <a:ext uri="{FF2B5EF4-FFF2-40B4-BE49-F238E27FC236}">
                <a16:creationId xmlns:a16="http://schemas.microsoft.com/office/drawing/2014/main" id="{AEF789FB-ADBC-4395-A6F5-3571EA805FD2}"/>
              </a:ext>
            </a:extLst>
          </p:cNvPr>
          <p:cNvCxnSpPr>
            <a:stCxn id="12" idx="3"/>
            <a:endCxn id="22" idx="1"/>
          </p:cNvCxnSpPr>
          <p:nvPr/>
        </p:nvCxnSpPr>
        <p:spPr>
          <a:xfrm>
            <a:off x="10473489" y="1777666"/>
            <a:ext cx="3068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F30B3219-147E-473A-94A6-0F9BCDBECF54}"/>
              </a:ext>
            </a:extLst>
          </p:cNvPr>
          <p:cNvPicPr>
            <a:picLocks noChangeAspect="1"/>
          </p:cNvPicPr>
          <p:nvPr/>
        </p:nvPicPr>
        <p:blipFill>
          <a:blip r:embed="rId3"/>
          <a:stretch>
            <a:fillRect/>
          </a:stretch>
        </p:blipFill>
        <p:spPr>
          <a:xfrm>
            <a:off x="5817268" y="2529167"/>
            <a:ext cx="3930852" cy="1752690"/>
          </a:xfrm>
          <a:prstGeom prst="rect">
            <a:avLst/>
          </a:prstGeom>
        </p:spPr>
      </p:pic>
      <p:pic>
        <p:nvPicPr>
          <p:cNvPr id="26" name="Picture 25">
            <a:extLst>
              <a:ext uri="{FF2B5EF4-FFF2-40B4-BE49-F238E27FC236}">
                <a16:creationId xmlns:a16="http://schemas.microsoft.com/office/drawing/2014/main" id="{11B7101C-7DEE-4D81-AE76-BCFB36D118CA}"/>
              </a:ext>
            </a:extLst>
          </p:cNvPr>
          <p:cNvPicPr>
            <a:picLocks noChangeAspect="1"/>
          </p:cNvPicPr>
          <p:nvPr/>
        </p:nvPicPr>
        <p:blipFill>
          <a:blip r:embed="rId4"/>
          <a:stretch>
            <a:fillRect/>
          </a:stretch>
        </p:blipFill>
        <p:spPr>
          <a:xfrm>
            <a:off x="8930575" y="3675401"/>
            <a:ext cx="1212912" cy="1212912"/>
          </a:xfrm>
          <a:prstGeom prst="rect">
            <a:avLst/>
          </a:prstGeom>
        </p:spPr>
      </p:pic>
    </p:spTree>
    <p:extLst>
      <p:ext uri="{BB962C8B-B14F-4D97-AF65-F5344CB8AC3E}">
        <p14:creationId xmlns:p14="http://schemas.microsoft.com/office/powerpoint/2010/main" val="114827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F443B7-FD45-4DD3-8597-68809AA640D5}"/>
              </a:ext>
            </a:extLst>
          </p:cNvPr>
          <p:cNvPicPr>
            <a:picLocks noChangeAspect="1"/>
          </p:cNvPicPr>
          <p:nvPr/>
        </p:nvPicPr>
        <p:blipFill>
          <a:blip r:embed="rId2"/>
          <a:stretch>
            <a:fillRect/>
          </a:stretch>
        </p:blipFill>
        <p:spPr>
          <a:xfrm>
            <a:off x="802105" y="487548"/>
            <a:ext cx="4365458" cy="5835928"/>
          </a:xfrm>
          <a:prstGeom prst="rect">
            <a:avLst/>
          </a:prstGeom>
        </p:spPr>
      </p:pic>
      <p:sp>
        <p:nvSpPr>
          <p:cNvPr id="7" name="Rectangle 6">
            <a:extLst>
              <a:ext uri="{FF2B5EF4-FFF2-40B4-BE49-F238E27FC236}">
                <a16:creationId xmlns:a16="http://schemas.microsoft.com/office/drawing/2014/main" id="{F051EEB7-06A9-41F5-861A-2971BA346AD6}"/>
              </a:ext>
            </a:extLst>
          </p:cNvPr>
          <p:cNvSpPr/>
          <p:nvPr/>
        </p:nvSpPr>
        <p:spPr>
          <a:xfrm>
            <a:off x="5817268" y="1509963"/>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0</a:t>
            </a:r>
          </a:p>
        </p:txBody>
      </p:sp>
      <p:cxnSp>
        <p:nvCxnSpPr>
          <p:cNvPr id="9" name="Straight Arrow Connector 8">
            <a:extLst>
              <a:ext uri="{FF2B5EF4-FFF2-40B4-BE49-F238E27FC236}">
                <a16:creationId xmlns:a16="http://schemas.microsoft.com/office/drawing/2014/main" id="{B9628A66-AABE-43FA-A50D-947C2A8B87F7}"/>
              </a:ext>
            </a:extLst>
          </p:cNvPr>
          <p:cNvCxnSpPr>
            <a:cxnSpLocks/>
            <a:stCxn id="7" idx="3"/>
            <a:endCxn id="10" idx="1"/>
          </p:cNvCxnSpPr>
          <p:nvPr/>
        </p:nvCxnSpPr>
        <p:spPr>
          <a:xfrm>
            <a:off x="6797842" y="1777666"/>
            <a:ext cx="3128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C0C4F11-5819-4174-BA76-94261FF92F33}"/>
              </a:ext>
            </a:extLst>
          </p:cNvPr>
          <p:cNvSpPr/>
          <p:nvPr/>
        </p:nvSpPr>
        <p:spPr>
          <a:xfrm>
            <a:off x="7110663" y="1509963"/>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a:t>
            </a:r>
          </a:p>
        </p:txBody>
      </p:sp>
      <p:sp>
        <p:nvSpPr>
          <p:cNvPr id="11" name="Rectangle 10">
            <a:extLst>
              <a:ext uri="{FF2B5EF4-FFF2-40B4-BE49-F238E27FC236}">
                <a16:creationId xmlns:a16="http://schemas.microsoft.com/office/drawing/2014/main" id="{AE4B8278-692F-46DF-BC0A-02F978A2C6CE}"/>
              </a:ext>
            </a:extLst>
          </p:cNvPr>
          <p:cNvSpPr/>
          <p:nvPr/>
        </p:nvSpPr>
        <p:spPr>
          <a:xfrm>
            <a:off x="8301789" y="1509963"/>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a:t>
            </a:r>
          </a:p>
        </p:txBody>
      </p:sp>
      <p:sp>
        <p:nvSpPr>
          <p:cNvPr id="12" name="Rectangle 11">
            <a:extLst>
              <a:ext uri="{FF2B5EF4-FFF2-40B4-BE49-F238E27FC236}">
                <a16:creationId xmlns:a16="http://schemas.microsoft.com/office/drawing/2014/main" id="{FF38034B-9965-4826-AB3D-E2659A81221A}"/>
              </a:ext>
            </a:extLst>
          </p:cNvPr>
          <p:cNvSpPr/>
          <p:nvPr/>
        </p:nvSpPr>
        <p:spPr>
          <a:xfrm>
            <a:off x="9492915" y="1509963"/>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3</a:t>
            </a:r>
          </a:p>
        </p:txBody>
      </p:sp>
      <p:cxnSp>
        <p:nvCxnSpPr>
          <p:cNvPr id="14" name="Straight Arrow Connector 13">
            <a:extLst>
              <a:ext uri="{FF2B5EF4-FFF2-40B4-BE49-F238E27FC236}">
                <a16:creationId xmlns:a16="http://schemas.microsoft.com/office/drawing/2014/main" id="{D517239A-0FE8-43FA-B769-1856746B4C87}"/>
              </a:ext>
            </a:extLst>
          </p:cNvPr>
          <p:cNvCxnSpPr>
            <a:stCxn id="10" idx="3"/>
            <a:endCxn id="11" idx="1"/>
          </p:cNvCxnSpPr>
          <p:nvPr/>
        </p:nvCxnSpPr>
        <p:spPr>
          <a:xfrm>
            <a:off x="8091237" y="1777666"/>
            <a:ext cx="2105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669B74-BCA6-4DB3-8F53-B2B0DD837A46}"/>
              </a:ext>
            </a:extLst>
          </p:cNvPr>
          <p:cNvCxnSpPr>
            <a:stCxn id="11" idx="3"/>
            <a:endCxn id="12" idx="1"/>
          </p:cNvCxnSpPr>
          <p:nvPr/>
        </p:nvCxnSpPr>
        <p:spPr>
          <a:xfrm>
            <a:off x="9282363" y="1777666"/>
            <a:ext cx="2105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472C3C4-354C-4EA6-8933-63BAE070398E}"/>
              </a:ext>
            </a:extLst>
          </p:cNvPr>
          <p:cNvSpPr/>
          <p:nvPr/>
        </p:nvSpPr>
        <p:spPr>
          <a:xfrm>
            <a:off x="10780294" y="1509963"/>
            <a:ext cx="487280"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4</a:t>
            </a:r>
          </a:p>
        </p:txBody>
      </p:sp>
      <p:cxnSp>
        <p:nvCxnSpPr>
          <p:cNvPr id="24" name="Straight Arrow Connector 23">
            <a:extLst>
              <a:ext uri="{FF2B5EF4-FFF2-40B4-BE49-F238E27FC236}">
                <a16:creationId xmlns:a16="http://schemas.microsoft.com/office/drawing/2014/main" id="{AEF789FB-ADBC-4395-A6F5-3571EA805FD2}"/>
              </a:ext>
            </a:extLst>
          </p:cNvPr>
          <p:cNvCxnSpPr>
            <a:cxnSpLocks/>
            <a:stCxn id="12" idx="3"/>
            <a:endCxn id="22" idx="1"/>
          </p:cNvCxnSpPr>
          <p:nvPr/>
        </p:nvCxnSpPr>
        <p:spPr>
          <a:xfrm>
            <a:off x="10473489" y="1777666"/>
            <a:ext cx="3068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F30B3219-147E-473A-94A6-0F9BCDBECF54}"/>
              </a:ext>
            </a:extLst>
          </p:cNvPr>
          <p:cNvPicPr>
            <a:picLocks noChangeAspect="1"/>
          </p:cNvPicPr>
          <p:nvPr/>
        </p:nvPicPr>
        <p:blipFill>
          <a:blip r:embed="rId3"/>
          <a:stretch>
            <a:fillRect/>
          </a:stretch>
        </p:blipFill>
        <p:spPr>
          <a:xfrm>
            <a:off x="5817268" y="2529167"/>
            <a:ext cx="3930852" cy="1752690"/>
          </a:xfrm>
          <a:prstGeom prst="rect">
            <a:avLst/>
          </a:prstGeom>
        </p:spPr>
      </p:pic>
      <p:sp>
        <p:nvSpPr>
          <p:cNvPr id="16" name="Rectangle 15">
            <a:extLst>
              <a:ext uri="{FF2B5EF4-FFF2-40B4-BE49-F238E27FC236}">
                <a16:creationId xmlns:a16="http://schemas.microsoft.com/office/drawing/2014/main" id="{F13B3DA1-9403-46E2-9DEE-A5D9A7B0EF02}"/>
              </a:ext>
            </a:extLst>
          </p:cNvPr>
          <p:cNvSpPr/>
          <p:nvPr/>
        </p:nvSpPr>
        <p:spPr>
          <a:xfrm>
            <a:off x="11454063" y="1509963"/>
            <a:ext cx="487280" cy="5354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4</a:t>
            </a:r>
          </a:p>
        </p:txBody>
      </p:sp>
      <p:cxnSp>
        <p:nvCxnSpPr>
          <p:cNvPr id="8" name="Straight Arrow Connector 7">
            <a:extLst>
              <a:ext uri="{FF2B5EF4-FFF2-40B4-BE49-F238E27FC236}">
                <a16:creationId xmlns:a16="http://schemas.microsoft.com/office/drawing/2014/main" id="{8C2A0755-ACC6-4EBB-828A-5624B35511B9}"/>
              </a:ext>
            </a:extLst>
          </p:cNvPr>
          <p:cNvCxnSpPr>
            <a:stCxn id="22" idx="3"/>
            <a:endCxn id="16" idx="1"/>
          </p:cNvCxnSpPr>
          <p:nvPr/>
        </p:nvCxnSpPr>
        <p:spPr>
          <a:xfrm>
            <a:off x="11267574" y="1777666"/>
            <a:ext cx="186489"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3" name="Picture 12">
            <a:extLst>
              <a:ext uri="{FF2B5EF4-FFF2-40B4-BE49-F238E27FC236}">
                <a16:creationId xmlns:a16="http://schemas.microsoft.com/office/drawing/2014/main" id="{6DD70B5B-898D-4432-9488-01D3DCF73856}"/>
              </a:ext>
            </a:extLst>
          </p:cNvPr>
          <p:cNvPicPr>
            <a:picLocks noChangeAspect="1"/>
          </p:cNvPicPr>
          <p:nvPr/>
        </p:nvPicPr>
        <p:blipFill>
          <a:blip r:embed="rId4"/>
          <a:stretch>
            <a:fillRect/>
          </a:stretch>
        </p:blipFill>
        <p:spPr>
          <a:xfrm>
            <a:off x="8537207" y="3581701"/>
            <a:ext cx="1301817" cy="1282766"/>
          </a:xfrm>
          <a:prstGeom prst="rect">
            <a:avLst/>
          </a:prstGeom>
        </p:spPr>
      </p:pic>
    </p:spTree>
    <p:extLst>
      <p:ext uri="{BB962C8B-B14F-4D97-AF65-F5344CB8AC3E}">
        <p14:creationId xmlns:p14="http://schemas.microsoft.com/office/powerpoint/2010/main" val="15736780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65378-3C2F-4286-99AD-0F526DB290CD}"/>
              </a:ext>
            </a:extLst>
          </p:cNvPr>
          <p:cNvSpPr>
            <a:spLocks noGrp="1"/>
          </p:cNvSpPr>
          <p:nvPr>
            <p:ph type="title"/>
          </p:nvPr>
        </p:nvSpPr>
        <p:spPr/>
        <p:txBody>
          <a:bodyPr/>
          <a:lstStyle/>
          <a:p>
            <a:r>
              <a:rPr lang="en-CA" dirty="0"/>
              <a:t>Message Dead-lettering</a:t>
            </a:r>
          </a:p>
        </p:txBody>
      </p:sp>
      <p:sp>
        <p:nvSpPr>
          <p:cNvPr id="3" name="Text Placeholder 2">
            <a:extLst>
              <a:ext uri="{FF2B5EF4-FFF2-40B4-BE49-F238E27FC236}">
                <a16:creationId xmlns:a16="http://schemas.microsoft.com/office/drawing/2014/main" id="{0E44F747-6D8C-46F8-8FDB-75409EFC9E9A}"/>
              </a:ext>
            </a:extLst>
          </p:cNvPr>
          <p:cNvSpPr>
            <a:spLocks noGrp="1"/>
          </p:cNvSpPr>
          <p:nvPr>
            <p:ph type="body" idx="1"/>
          </p:nvPr>
        </p:nvSpPr>
        <p:spPr/>
        <p:txBody>
          <a:bodyPr/>
          <a:lstStyle/>
          <a:p>
            <a:r>
              <a:rPr lang="fr-FR" dirty="0">
                <a:solidFill>
                  <a:schemeClr val="tx1">
                    <a:lumMod val="50000"/>
                    <a:lumOff val="50000"/>
                  </a:schemeClr>
                </a:solidFill>
              </a:rPr>
              <a:t>queue/$</a:t>
            </a:r>
            <a:r>
              <a:rPr lang="fr-FR" dirty="0" err="1">
                <a:solidFill>
                  <a:schemeClr val="tx1">
                    <a:lumMod val="50000"/>
                    <a:lumOff val="50000"/>
                  </a:schemeClr>
                </a:solidFill>
              </a:rPr>
              <a:t>DeadLetterQueue</a:t>
            </a:r>
            <a:endParaRPr lang="fr-FR" dirty="0">
              <a:solidFill>
                <a:schemeClr val="tx1">
                  <a:lumMod val="50000"/>
                  <a:lumOff val="50000"/>
                </a:schemeClr>
              </a:solidFill>
            </a:endParaRPr>
          </a:p>
        </p:txBody>
      </p:sp>
    </p:spTree>
    <p:extLst>
      <p:ext uri="{BB962C8B-B14F-4D97-AF65-F5344CB8AC3E}">
        <p14:creationId xmlns:p14="http://schemas.microsoft.com/office/powerpoint/2010/main" val="30684800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FF1821-A63B-4C8D-B669-D20E8A056339}"/>
              </a:ext>
            </a:extLst>
          </p:cNvPr>
          <p:cNvSpPr>
            <a:spLocks noGrp="1"/>
          </p:cNvSpPr>
          <p:nvPr>
            <p:ph type="title"/>
          </p:nvPr>
        </p:nvSpPr>
        <p:spPr/>
        <p:txBody>
          <a:bodyPr/>
          <a:lstStyle/>
          <a:p>
            <a:r>
              <a:rPr lang="en-CA" dirty="0"/>
              <a:t>Setup</a:t>
            </a:r>
          </a:p>
        </p:txBody>
      </p:sp>
      <p:pic>
        <p:nvPicPr>
          <p:cNvPr id="5" name="Picture 4">
            <a:extLst>
              <a:ext uri="{FF2B5EF4-FFF2-40B4-BE49-F238E27FC236}">
                <a16:creationId xmlns:a16="http://schemas.microsoft.com/office/drawing/2014/main" id="{9D1FC390-F19B-48E7-9C12-E63D73A8888D}"/>
              </a:ext>
            </a:extLst>
          </p:cNvPr>
          <p:cNvPicPr>
            <a:picLocks noChangeAspect="1"/>
          </p:cNvPicPr>
          <p:nvPr/>
        </p:nvPicPr>
        <p:blipFill>
          <a:blip r:embed="rId2"/>
          <a:stretch>
            <a:fillRect/>
          </a:stretch>
        </p:blipFill>
        <p:spPr>
          <a:xfrm>
            <a:off x="838200" y="1496405"/>
            <a:ext cx="6063380" cy="1060306"/>
          </a:xfrm>
          <a:prstGeom prst="rect">
            <a:avLst/>
          </a:prstGeom>
        </p:spPr>
      </p:pic>
      <p:pic>
        <p:nvPicPr>
          <p:cNvPr id="6" name="Picture 5">
            <a:extLst>
              <a:ext uri="{FF2B5EF4-FFF2-40B4-BE49-F238E27FC236}">
                <a16:creationId xmlns:a16="http://schemas.microsoft.com/office/drawing/2014/main" id="{E83DC40F-EDFF-42AB-A31A-BC30BC8D2F5C}"/>
              </a:ext>
            </a:extLst>
          </p:cNvPr>
          <p:cNvPicPr>
            <a:picLocks noChangeAspect="1"/>
          </p:cNvPicPr>
          <p:nvPr/>
        </p:nvPicPr>
        <p:blipFill>
          <a:blip r:embed="rId3"/>
          <a:stretch>
            <a:fillRect/>
          </a:stretch>
        </p:blipFill>
        <p:spPr>
          <a:xfrm>
            <a:off x="838200" y="2713708"/>
            <a:ext cx="5257800" cy="3815529"/>
          </a:xfrm>
          <a:prstGeom prst="rect">
            <a:avLst/>
          </a:prstGeom>
        </p:spPr>
      </p:pic>
    </p:spTree>
    <p:extLst>
      <p:ext uri="{BB962C8B-B14F-4D97-AF65-F5344CB8AC3E}">
        <p14:creationId xmlns:p14="http://schemas.microsoft.com/office/powerpoint/2010/main" val="2207494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FF1821-A63B-4C8D-B669-D20E8A056339}"/>
              </a:ext>
            </a:extLst>
          </p:cNvPr>
          <p:cNvSpPr>
            <a:spLocks noGrp="1"/>
          </p:cNvSpPr>
          <p:nvPr>
            <p:ph type="title"/>
          </p:nvPr>
        </p:nvSpPr>
        <p:spPr/>
        <p:txBody>
          <a:bodyPr/>
          <a:lstStyle/>
          <a:p>
            <a:r>
              <a:rPr lang="en-CA" dirty="0"/>
              <a:t>Setup</a:t>
            </a:r>
          </a:p>
        </p:txBody>
      </p:sp>
      <p:pic>
        <p:nvPicPr>
          <p:cNvPr id="8" name="Picture 7">
            <a:extLst>
              <a:ext uri="{FF2B5EF4-FFF2-40B4-BE49-F238E27FC236}">
                <a16:creationId xmlns:a16="http://schemas.microsoft.com/office/drawing/2014/main" id="{BFFE63BA-561F-4EA6-A52B-39DB55E57384}"/>
              </a:ext>
            </a:extLst>
          </p:cNvPr>
          <p:cNvPicPr>
            <a:picLocks noChangeAspect="1"/>
          </p:cNvPicPr>
          <p:nvPr/>
        </p:nvPicPr>
        <p:blipFill>
          <a:blip r:embed="rId2"/>
          <a:stretch>
            <a:fillRect/>
          </a:stretch>
        </p:blipFill>
        <p:spPr>
          <a:xfrm>
            <a:off x="838200" y="1496405"/>
            <a:ext cx="7429882" cy="5245370"/>
          </a:xfrm>
          <a:prstGeom prst="rect">
            <a:avLst/>
          </a:prstGeom>
        </p:spPr>
      </p:pic>
    </p:spTree>
    <p:extLst>
      <p:ext uri="{BB962C8B-B14F-4D97-AF65-F5344CB8AC3E}">
        <p14:creationId xmlns:p14="http://schemas.microsoft.com/office/powerpoint/2010/main" val="3571552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FF1821-A63B-4C8D-B669-D20E8A056339}"/>
              </a:ext>
            </a:extLst>
          </p:cNvPr>
          <p:cNvSpPr>
            <a:spLocks noGrp="1"/>
          </p:cNvSpPr>
          <p:nvPr>
            <p:ph type="title"/>
          </p:nvPr>
        </p:nvSpPr>
        <p:spPr/>
        <p:txBody>
          <a:bodyPr/>
          <a:lstStyle/>
          <a:p>
            <a:r>
              <a:rPr lang="en-CA" dirty="0"/>
              <a:t>Output</a:t>
            </a:r>
          </a:p>
        </p:txBody>
      </p:sp>
      <p:pic>
        <p:nvPicPr>
          <p:cNvPr id="5" name="Picture 4">
            <a:extLst>
              <a:ext uri="{FF2B5EF4-FFF2-40B4-BE49-F238E27FC236}">
                <a16:creationId xmlns:a16="http://schemas.microsoft.com/office/drawing/2014/main" id="{A453E878-3EF4-43DA-9600-FE743D9FB7DC}"/>
              </a:ext>
            </a:extLst>
          </p:cNvPr>
          <p:cNvPicPr>
            <a:picLocks noChangeAspect="1"/>
          </p:cNvPicPr>
          <p:nvPr/>
        </p:nvPicPr>
        <p:blipFill>
          <a:blip r:embed="rId2"/>
          <a:stretch>
            <a:fillRect/>
          </a:stretch>
        </p:blipFill>
        <p:spPr>
          <a:xfrm>
            <a:off x="838200" y="1315090"/>
            <a:ext cx="3930852" cy="1752690"/>
          </a:xfrm>
          <a:prstGeom prst="rect">
            <a:avLst/>
          </a:prstGeom>
        </p:spPr>
      </p:pic>
      <p:pic>
        <p:nvPicPr>
          <p:cNvPr id="6" name="Picture 5">
            <a:extLst>
              <a:ext uri="{FF2B5EF4-FFF2-40B4-BE49-F238E27FC236}">
                <a16:creationId xmlns:a16="http://schemas.microsoft.com/office/drawing/2014/main" id="{4891AE25-0587-4A59-A28C-AE908376C6ED}"/>
              </a:ext>
            </a:extLst>
          </p:cNvPr>
          <p:cNvPicPr>
            <a:picLocks noChangeAspect="1"/>
          </p:cNvPicPr>
          <p:nvPr/>
        </p:nvPicPr>
        <p:blipFill>
          <a:blip r:embed="rId3"/>
          <a:stretch>
            <a:fillRect/>
          </a:stretch>
        </p:blipFill>
        <p:spPr>
          <a:xfrm>
            <a:off x="2445599" y="2292949"/>
            <a:ext cx="8098812" cy="289377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4060084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FF2D0-DB57-42D2-8B90-A46332E9D7B8}"/>
              </a:ext>
            </a:extLst>
          </p:cNvPr>
          <p:cNvSpPr>
            <a:spLocks noGrp="1"/>
          </p:cNvSpPr>
          <p:nvPr>
            <p:ph type="title"/>
          </p:nvPr>
        </p:nvSpPr>
        <p:spPr>
          <a:xfrm>
            <a:off x="838200" y="365125"/>
            <a:ext cx="10515600" cy="1325563"/>
          </a:xfrm>
        </p:spPr>
        <p:txBody>
          <a:bodyPr/>
          <a:lstStyle/>
          <a:p>
            <a:r>
              <a:rPr lang="en-CA" dirty="0"/>
              <a:t>Broker and Client</a:t>
            </a:r>
          </a:p>
        </p:txBody>
      </p:sp>
      <p:pic>
        <p:nvPicPr>
          <p:cNvPr id="7" name="Picture 5">
            <a:extLst>
              <a:ext uri="{FF2B5EF4-FFF2-40B4-BE49-F238E27FC236}">
                <a16:creationId xmlns:a16="http://schemas.microsoft.com/office/drawing/2014/main" id="{1570EE27-391D-4AD7-B60B-B2B110C69C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7080" y="2147604"/>
            <a:ext cx="3020272" cy="3020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1333C3A5-DDD2-42F8-9AF7-0F9F8602D594}"/>
              </a:ext>
            </a:extLst>
          </p:cNvPr>
          <p:cNvSpPr/>
          <p:nvPr/>
        </p:nvSpPr>
        <p:spPr>
          <a:xfrm>
            <a:off x="6397123" y="2147604"/>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dirty="0"/>
              <a:t>.NET</a:t>
            </a:r>
            <a:endParaRPr lang="en-CA" b="1" dirty="0"/>
          </a:p>
        </p:txBody>
      </p:sp>
      <p:sp>
        <p:nvSpPr>
          <p:cNvPr id="9" name="Rectangle 8">
            <a:extLst>
              <a:ext uri="{FF2B5EF4-FFF2-40B4-BE49-F238E27FC236}">
                <a16:creationId xmlns:a16="http://schemas.microsoft.com/office/drawing/2014/main" id="{0D23E7C4-CB72-48B2-853F-22D6D72D587A}"/>
              </a:ext>
            </a:extLst>
          </p:cNvPr>
          <p:cNvSpPr/>
          <p:nvPr/>
        </p:nvSpPr>
        <p:spPr>
          <a:xfrm>
            <a:off x="6397123" y="3195354"/>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dirty="0"/>
              <a:t>Java</a:t>
            </a:r>
            <a:endParaRPr lang="en-CA" b="1" dirty="0"/>
          </a:p>
        </p:txBody>
      </p:sp>
      <p:sp>
        <p:nvSpPr>
          <p:cNvPr id="10" name="Rectangle 9">
            <a:extLst>
              <a:ext uri="{FF2B5EF4-FFF2-40B4-BE49-F238E27FC236}">
                <a16:creationId xmlns:a16="http://schemas.microsoft.com/office/drawing/2014/main" id="{379978F4-2B5E-42B4-8E05-3B2444436052}"/>
              </a:ext>
            </a:extLst>
          </p:cNvPr>
          <p:cNvSpPr/>
          <p:nvPr/>
        </p:nvSpPr>
        <p:spPr>
          <a:xfrm>
            <a:off x="6397123" y="4252117"/>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dirty="0"/>
              <a:t>Python</a:t>
            </a:r>
            <a:endParaRPr lang="en-CA" b="1" dirty="0"/>
          </a:p>
        </p:txBody>
      </p:sp>
      <p:sp>
        <p:nvSpPr>
          <p:cNvPr id="11" name="Rectangle 10">
            <a:extLst>
              <a:ext uri="{FF2B5EF4-FFF2-40B4-BE49-F238E27FC236}">
                <a16:creationId xmlns:a16="http://schemas.microsoft.com/office/drawing/2014/main" id="{FC9AC918-276A-48B0-B93C-A8B2875BB912}"/>
              </a:ext>
            </a:extLst>
          </p:cNvPr>
          <p:cNvSpPr/>
          <p:nvPr/>
        </p:nvSpPr>
        <p:spPr>
          <a:xfrm>
            <a:off x="7971923" y="2147604"/>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dirty="0"/>
              <a:t>NodeJS</a:t>
            </a:r>
            <a:endParaRPr lang="en-CA" b="1" dirty="0"/>
          </a:p>
        </p:txBody>
      </p:sp>
      <p:sp>
        <p:nvSpPr>
          <p:cNvPr id="14" name="Rectangle 13">
            <a:extLst>
              <a:ext uri="{FF2B5EF4-FFF2-40B4-BE49-F238E27FC236}">
                <a16:creationId xmlns:a16="http://schemas.microsoft.com/office/drawing/2014/main" id="{C51CAC59-1119-44A8-B7B1-E96579B48ADE}"/>
              </a:ext>
            </a:extLst>
          </p:cNvPr>
          <p:cNvSpPr/>
          <p:nvPr/>
        </p:nvSpPr>
        <p:spPr>
          <a:xfrm>
            <a:off x="7971923" y="4252117"/>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dirty="0"/>
              <a:t>Ruby</a:t>
            </a:r>
            <a:endParaRPr lang="en-CA" b="1" dirty="0"/>
          </a:p>
        </p:txBody>
      </p:sp>
      <p:sp>
        <p:nvSpPr>
          <p:cNvPr id="17" name="Rectangle 16">
            <a:extLst>
              <a:ext uri="{FF2B5EF4-FFF2-40B4-BE49-F238E27FC236}">
                <a16:creationId xmlns:a16="http://schemas.microsoft.com/office/drawing/2014/main" id="{88F55F36-E82F-4F36-9472-24CC2E7C0532}"/>
              </a:ext>
            </a:extLst>
          </p:cNvPr>
          <p:cNvSpPr/>
          <p:nvPr/>
        </p:nvSpPr>
        <p:spPr>
          <a:xfrm>
            <a:off x="7971923" y="3195354"/>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dirty="0"/>
              <a:t>PHP</a:t>
            </a:r>
            <a:endParaRPr lang="en-CA" b="1" dirty="0"/>
          </a:p>
        </p:txBody>
      </p:sp>
    </p:spTree>
    <p:extLst>
      <p:ext uri="{BB962C8B-B14F-4D97-AF65-F5344CB8AC3E}">
        <p14:creationId xmlns:p14="http://schemas.microsoft.com/office/powerpoint/2010/main" val="499890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4" grpId="0" animBg="1"/>
      <p:bldP spid="1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6CEAC-01DC-4169-B864-A50DD3BF3C7C}"/>
              </a:ext>
            </a:extLst>
          </p:cNvPr>
          <p:cNvSpPr>
            <a:spLocks noGrp="1"/>
          </p:cNvSpPr>
          <p:nvPr>
            <p:ph type="title"/>
          </p:nvPr>
        </p:nvSpPr>
        <p:spPr/>
        <p:txBody>
          <a:bodyPr/>
          <a:lstStyle/>
          <a:p>
            <a:r>
              <a:rPr lang="en-CA" dirty="0"/>
              <a:t>Pub/Sub</a:t>
            </a:r>
          </a:p>
        </p:txBody>
      </p:sp>
      <p:sp>
        <p:nvSpPr>
          <p:cNvPr id="3" name="Text Placeholder 2">
            <a:extLst>
              <a:ext uri="{FF2B5EF4-FFF2-40B4-BE49-F238E27FC236}">
                <a16:creationId xmlns:a16="http://schemas.microsoft.com/office/drawing/2014/main" id="{D40A346B-F88F-480F-8376-7FE953A5D439}"/>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33286922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9E94D-17A5-4A47-8E91-7ED5AA46812B}"/>
              </a:ext>
            </a:extLst>
          </p:cNvPr>
          <p:cNvSpPr>
            <a:spLocks noGrp="1"/>
          </p:cNvSpPr>
          <p:nvPr>
            <p:ph type="title"/>
          </p:nvPr>
        </p:nvSpPr>
        <p:spPr/>
        <p:txBody>
          <a:bodyPr/>
          <a:lstStyle/>
          <a:p>
            <a:r>
              <a:rPr lang="en-CA" b="1" dirty="0"/>
              <a:t>Publish/Subscribe</a:t>
            </a:r>
          </a:p>
        </p:txBody>
      </p:sp>
      <p:sp>
        <p:nvSpPr>
          <p:cNvPr id="6" name="TextBox 5">
            <a:extLst>
              <a:ext uri="{FF2B5EF4-FFF2-40B4-BE49-F238E27FC236}">
                <a16:creationId xmlns:a16="http://schemas.microsoft.com/office/drawing/2014/main" id="{9732546D-EBA6-4AEC-9734-B943083C08F9}"/>
              </a:ext>
            </a:extLst>
          </p:cNvPr>
          <p:cNvSpPr txBox="1"/>
          <p:nvPr/>
        </p:nvSpPr>
        <p:spPr>
          <a:xfrm>
            <a:off x="838200" y="1325563"/>
            <a:ext cx="6166338" cy="1938992"/>
          </a:xfrm>
          <a:prstGeom prst="rect">
            <a:avLst/>
          </a:prstGeom>
          <a:noFill/>
        </p:spPr>
        <p:txBody>
          <a:bodyPr wrap="square" rtlCol="0">
            <a:spAutoFit/>
          </a:bodyPr>
          <a:lstStyle/>
          <a:p>
            <a:pPr marL="285750" indent="-285750">
              <a:buFont typeface="Arial" panose="020B0604020202020204" pitchFamily="34" charset="0"/>
              <a:buChar char="•"/>
            </a:pPr>
            <a:r>
              <a:rPr lang="en-CA" sz="2400" dirty="0"/>
              <a:t>Senders only knows Topics</a:t>
            </a:r>
          </a:p>
          <a:p>
            <a:pPr marL="285750" indent="-285750">
              <a:buFont typeface="Arial" panose="020B0604020202020204" pitchFamily="34" charset="0"/>
              <a:buChar char="•"/>
            </a:pPr>
            <a:r>
              <a:rPr lang="en-CA" sz="2400" dirty="0"/>
              <a:t>Receivers only know about Subscriptions</a:t>
            </a:r>
          </a:p>
          <a:p>
            <a:pPr marL="285750" indent="-285750">
              <a:buFont typeface="Arial" panose="020B0604020202020204" pitchFamily="34" charset="0"/>
              <a:buChar char="•"/>
            </a:pPr>
            <a:r>
              <a:rPr lang="en-CA" sz="2400" dirty="0"/>
              <a:t>Subscriptions have Filters (rules) and Actions</a:t>
            </a:r>
          </a:p>
          <a:p>
            <a:pPr marL="285750" indent="-285750">
              <a:buFont typeface="Arial" panose="020B0604020202020204" pitchFamily="34" charset="0"/>
              <a:buChar char="•"/>
            </a:pPr>
            <a:r>
              <a:rPr lang="en-CA" sz="2400" dirty="0"/>
              <a:t>Rules evaluated using OR logic</a:t>
            </a:r>
          </a:p>
          <a:p>
            <a:pPr marL="285750" indent="-285750">
              <a:buFont typeface="Arial" panose="020B0604020202020204" pitchFamily="34" charset="0"/>
              <a:buChar char="•"/>
            </a:pPr>
            <a:endParaRPr lang="en-CA" sz="2400" dirty="0"/>
          </a:p>
        </p:txBody>
      </p:sp>
      <p:sp>
        <p:nvSpPr>
          <p:cNvPr id="11" name="Can 4">
            <a:extLst>
              <a:ext uri="{FF2B5EF4-FFF2-40B4-BE49-F238E27FC236}">
                <a16:creationId xmlns:a16="http://schemas.microsoft.com/office/drawing/2014/main" id="{1404472C-4A38-4625-A6C7-6BCB4695062B}"/>
              </a:ext>
            </a:extLst>
          </p:cNvPr>
          <p:cNvSpPr/>
          <p:nvPr/>
        </p:nvSpPr>
        <p:spPr bwMode="auto">
          <a:xfrm rot="5400000">
            <a:off x="2286000" y="3806825"/>
            <a:ext cx="1120775" cy="1717675"/>
          </a:xfrm>
          <a:prstGeom prst="can">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914102" eaLnBrk="1" hangingPunct="1">
              <a:defRPr/>
            </a:pPr>
            <a:endParaRPr lang="en-US" sz="1961" kern="0" dirty="0">
              <a:solidFill>
                <a:schemeClr val="tx1"/>
              </a:solidFill>
            </a:endParaRPr>
          </a:p>
        </p:txBody>
      </p:sp>
      <p:sp>
        <p:nvSpPr>
          <p:cNvPr id="12" name="Can 5">
            <a:extLst>
              <a:ext uri="{FF2B5EF4-FFF2-40B4-BE49-F238E27FC236}">
                <a16:creationId xmlns:a16="http://schemas.microsoft.com/office/drawing/2014/main" id="{CE4EAEBE-E6DA-4D52-B134-88FEB22ABFED}"/>
              </a:ext>
            </a:extLst>
          </p:cNvPr>
          <p:cNvSpPr/>
          <p:nvPr/>
        </p:nvSpPr>
        <p:spPr bwMode="auto">
          <a:xfrm rot="5400000">
            <a:off x="7612062" y="4278313"/>
            <a:ext cx="777875" cy="2165350"/>
          </a:xfrm>
          <a:prstGeom prst="can">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0" rIns="0" anchor="ctr"/>
          <a:lstStyle/>
          <a:p>
            <a:pPr algn="ctr" defTabSz="914102" eaLnBrk="1" hangingPunct="1">
              <a:defRPr/>
            </a:pPr>
            <a:endParaRPr lang="en-US" sz="1961" kern="0" dirty="0">
              <a:gradFill>
                <a:gsLst>
                  <a:gs pos="0">
                    <a:srgbClr val="FFFFFF"/>
                  </a:gs>
                  <a:gs pos="100000">
                    <a:srgbClr val="FFFFFF"/>
                  </a:gs>
                </a:gsLst>
                <a:lin ang="5400000" scaled="0"/>
              </a:gradFill>
            </a:endParaRPr>
          </a:p>
        </p:txBody>
      </p:sp>
      <p:sp>
        <p:nvSpPr>
          <p:cNvPr id="13" name="Can 6">
            <a:extLst>
              <a:ext uri="{FF2B5EF4-FFF2-40B4-BE49-F238E27FC236}">
                <a16:creationId xmlns:a16="http://schemas.microsoft.com/office/drawing/2014/main" id="{33BD64E0-105F-4AF9-A5C1-C03E702F708A}"/>
              </a:ext>
            </a:extLst>
          </p:cNvPr>
          <p:cNvSpPr/>
          <p:nvPr/>
        </p:nvSpPr>
        <p:spPr bwMode="auto">
          <a:xfrm rot="5400000">
            <a:off x="7612856" y="2864644"/>
            <a:ext cx="776288" cy="2165350"/>
          </a:xfrm>
          <a:prstGeom prst="can">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0" rIns="0" anchor="ctr"/>
          <a:lstStyle/>
          <a:p>
            <a:pPr algn="ctr" defTabSz="914102" eaLnBrk="1" hangingPunct="1">
              <a:defRPr/>
            </a:pPr>
            <a:endParaRPr lang="en-US" sz="1961" kern="0" dirty="0">
              <a:gradFill>
                <a:gsLst>
                  <a:gs pos="0">
                    <a:srgbClr val="FFFFFF"/>
                  </a:gs>
                  <a:gs pos="100000">
                    <a:srgbClr val="FFFFFF"/>
                  </a:gs>
                </a:gsLst>
                <a:lin ang="5400000" scaled="0"/>
              </a:gradFill>
            </a:endParaRPr>
          </a:p>
        </p:txBody>
      </p:sp>
      <p:cxnSp>
        <p:nvCxnSpPr>
          <p:cNvPr id="14" name="Straight Arrow Connector 13">
            <a:extLst>
              <a:ext uri="{FF2B5EF4-FFF2-40B4-BE49-F238E27FC236}">
                <a16:creationId xmlns:a16="http://schemas.microsoft.com/office/drawing/2014/main" id="{FAB52FF7-3B7A-4D32-B24A-D2B6A79357C3}"/>
              </a:ext>
            </a:extLst>
          </p:cNvPr>
          <p:cNvCxnSpPr>
            <a:stCxn id="11" idx="1"/>
            <a:endCxn id="13" idx="3"/>
          </p:cNvCxnSpPr>
          <p:nvPr/>
        </p:nvCxnSpPr>
        <p:spPr>
          <a:xfrm flipV="1">
            <a:off x="3705225" y="3948113"/>
            <a:ext cx="3213100" cy="717550"/>
          </a:xfrm>
          <a:prstGeom prst="straightConnector1">
            <a:avLst/>
          </a:prstGeom>
          <a:ln w="412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DAAC74B-4397-4392-A716-181E892C33E1}"/>
              </a:ext>
            </a:extLst>
          </p:cNvPr>
          <p:cNvSpPr txBox="1"/>
          <p:nvPr/>
        </p:nvSpPr>
        <p:spPr>
          <a:xfrm>
            <a:off x="4575071" y="3947461"/>
            <a:ext cx="1969142" cy="534056"/>
          </a:xfrm>
          <a:prstGeom prst="rect">
            <a:avLst/>
          </a:prstGeom>
          <a:solidFill>
            <a:srgbClr val="0078D7"/>
          </a:solid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1765" kern="0" dirty="0">
                <a:latin typeface="Segoe UI"/>
              </a:rPr>
              <a:t>“type” = “order”</a:t>
            </a:r>
          </a:p>
        </p:txBody>
      </p:sp>
      <p:cxnSp>
        <p:nvCxnSpPr>
          <p:cNvPr id="16" name="Straight Arrow Connector 15">
            <a:extLst>
              <a:ext uri="{FF2B5EF4-FFF2-40B4-BE49-F238E27FC236}">
                <a16:creationId xmlns:a16="http://schemas.microsoft.com/office/drawing/2014/main" id="{54B2EFCB-2FCA-4498-8B56-46090AD8A6FB}"/>
              </a:ext>
            </a:extLst>
          </p:cNvPr>
          <p:cNvCxnSpPr>
            <a:stCxn id="11" idx="1"/>
            <a:endCxn id="12" idx="3"/>
          </p:cNvCxnSpPr>
          <p:nvPr/>
        </p:nvCxnSpPr>
        <p:spPr>
          <a:xfrm>
            <a:off x="3705225" y="4665663"/>
            <a:ext cx="3213100" cy="695325"/>
          </a:xfrm>
          <a:prstGeom prst="straightConnector1">
            <a:avLst/>
          </a:prstGeom>
          <a:ln w="412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92F0ED-9DAC-4981-86EF-F4832DB406D0}"/>
              </a:ext>
            </a:extLst>
          </p:cNvPr>
          <p:cNvSpPr txBox="1"/>
          <p:nvPr/>
        </p:nvSpPr>
        <p:spPr>
          <a:xfrm>
            <a:off x="4575070" y="4766990"/>
            <a:ext cx="2004092" cy="534056"/>
          </a:xfrm>
          <a:prstGeom prst="rect">
            <a:avLst/>
          </a:prstGeom>
          <a:solidFill>
            <a:srgbClr val="0078D7"/>
          </a:solid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1765" kern="0" dirty="0">
                <a:latin typeface="Segoe UI"/>
              </a:rPr>
              <a:t>“type” = “quote”</a:t>
            </a:r>
          </a:p>
        </p:txBody>
      </p:sp>
      <p:sp>
        <p:nvSpPr>
          <p:cNvPr id="18" name="TextBox 17">
            <a:extLst>
              <a:ext uri="{FF2B5EF4-FFF2-40B4-BE49-F238E27FC236}">
                <a16:creationId xmlns:a16="http://schemas.microsoft.com/office/drawing/2014/main" id="{05CDBB5A-77AE-4F94-A9C4-A1DD34253DA7}"/>
              </a:ext>
            </a:extLst>
          </p:cNvPr>
          <p:cNvSpPr txBox="1"/>
          <p:nvPr/>
        </p:nvSpPr>
        <p:spPr>
          <a:xfrm>
            <a:off x="2212209" y="4397787"/>
            <a:ext cx="1088232" cy="615516"/>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2353" kern="0" dirty="0">
                <a:gradFill>
                  <a:gsLst>
                    <a:gs pos="2917">
                      <a:srgbClr val="505050"/>
                    </a:gs>
                    <a:gs pos="30000">
                      <a:srgbClr val="505050"/>
                    </a:gs>
                  </a:gsLst>
                  <a:lin ang="5400000" scaled="0"/>
                </a:gradFill>
                <a:latin typeface="Segoe UI"/>
              </a:rPr>
              <a:t>Topic</a:t>
            </a:r>
          </a:p>
        </p:txBody>
      </p:sp>
      <p:sp>
        <p:nvSpPr>
          <p:cNvPr id="19" name="TextBox 18">
            <a:extLst>
              <a:ext uri="{FF2B5EF4-FFF2-40B4-BE49-F238E27FC236}">
                <a16:creationId xmlns:a16="http://schemas.microsoft.com/office/drawing/2014/main" id="{B884AF68-E8FA-4348-BD4C-D117BEA6AD87}"/>
              </a:ext>
            </a:extLst>
          </p:cNvPr>
          <p:cNvSpPr txBox="1"/>
          <p:nvPr/>
        </p:nvSpPr>
        <p:spPr>
          <a:xfrm>
            <a:off x="6817365" y="3640469"/>
            <a:ext cx="2266719" cy="615522"/>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2353" kern="0" dirty="0">
                <a:latin typeface="Segoe UI"/>
              </a:rPr>
              <a:t>Subscription 1</a:t>
            </a:r>
          </a:p>
        </p:txBody>
      </p:sp>
      <p:sp>
        <p:nvSpPr>
          <p:cNvPr id="20" name="TextBox 19">
            <a:extLst>
              <a:ext uri="{FF2B5EF4-FFF2-40B4-BE49-F238E27FC236}">
                <a16:creationId xmlns:a16="http://schemas.microsoft.com/office/drawing/2014/main" id="{1593A986-8F07-43DD-B9B3-08E69F471FE4}"/>
              </a:ext>
            </a:extLst>
          </p:cNvPr>
          <p:cNvSpPr txBox="1"/>
          <p:nvPr/>
        </p:nvSpPr>
        <p:spPr>
          <a:xfrm>
            <a:off x="6817364" y="5076939"/>
            <a:ext cx="2266719" cy="615522"/>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2353" kern="0" dirty="0">
                <a:latin typeface="Segoe UI"/>
              </a:rPr>
              <a:t>Subscription 2</a:t>
            </a:r>
          </a:p>
        </p:txBody>
      </p:sp>
      <p:grpSp>
        <p:nvGrpSpPr>
          <p:cNvPr id="21" name="Group 20">
            <a:extLst>
              <a:ext uri="{FF2B5EF4-FFF2-40B4-BE49-F238E27FC236}">
                <a16:creationId xmlns:a16="http://schemas.microsoft.com/office/drawing/2014/main" id="{2C38D4D2-0806-4599-B6A0-0D5946AE6D11}"/>
              </a:ext>
            </a:extLst>
          </p:cNvPr>
          <p:cNvGrpSpPr>
            <a:grpSpLocks/>
          </p:cNvGrpSpPr>
          <p:nvPr/>
        </p:nvGrpSpPr>
        <p:grpSpPr bwMode="auto">
          <a:xfrm>
            <a:off x="46038" y="3467100"/>
            <a:ext cx="1368425" cy="1112838"/>
            <a:chOff x="67050" y="3792935"/>
            <a:chExt cx="1395767" cy="1135718"/>
          </a:xfrm>
        </p:grpSpPr>
        <p:pic>
          <p:nvPicPr>
            <p:cNvPr id="22" name="Picture 21">
              <a:extLst>
                <a:ext uri="{FF2B5EF4-FFF2-40B4-BE49-F238E27FC236}">
                  <a16:creationId xmlns:a16="http://schemas.microsoft.com/office/drawing/2014/main" id="{9CE96133-19F5-4DFD-8808-2039075FB959}"/>
                </a:ext>
              </a:extLst>
            </p:cNvPr>
            <p:cNvPicPr>
              <a:picLocks noChangeAspect="1"/>
            </p:cNvPicPr>
            <p:nvPr/>
          </p:nvPicPr>
          <p:blipFill>
            <a:blip r:embed="rId3"/>
            <a:stretch>
              <a:fillRect/>
            </a:stretch>
          </p:blipFill>
          <p:spPr>
            <a:xfrm>
              <a:off x="277549" y="4189870"/>
              <a:ext cx="929432" cy="738783"/>
            </a:xfrm>
            <a:prstGeom prst="rect">
              <a:avLst/>
            </a:prstGeom>
            <a:solidFill>
              <a:schemeClr val="accent3"/>
            </a:solidFill>
          </p:spPr>
        </p:pic>
        <p:sp>
          <p:nvSpPr>
            <p:cNvPr id="23" name="TextBox 22">
              <a:extLst>
                <a:ext uri="{FF2B5EF4-FFF2-40B4-BE49-F238E27FC236}">
                  <a16:creationId xmlns:a16="http://schemas.microsoft.com/office/drawing/2014/main" id="{1E90C093-0875-439B-87F6-0DE4D575AA3F}"/>
                </a:ext>
              </a:extLst>
            </p:cNvPr>
            <p:cNvSpPr txBox="1"/>
            <p:nvPr/>
          </p:nvSpPr>
          <p:spPr>
            <a:xfrm>
              <a:off x="67050" y="3792935"/>
              <a:ext cx="1395767" cy="517065"/>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1568" kern="0" dirty="0">
                  <a:latin typeface="Segoe UI"/>
                </a:rPr>
                <a:t>type=order</a:t>
              </a:r>
            </a:p>
          </p:txBody>
        </p:sp>
      </p:grpSp>
      <p:grpSp>
        <p:nvGrpSpPr>
          <p:cNvPr id="24" name="Group 23">
            <a:extLst>
              <a:ext uri="{FF2B5EF4-FFF2-40B4-BE49-F238E27FC236}">
                <a16:creationId xmlns:a16="http://schemas.microsoft.com/office/drawing/2014/main" id="{C325C415-060A-4461-814E-F9E4EB68CB3C}"/>
              </a:ext>
            </a:extLst>
          </p:cNvPr>
          <p:cNvGrpSpPr>
            <a:grpSpLocks/>
          </p:cNvGrpSpPr>
          <p:nvPr/>
        </p:nvGrpSpPr>
        <p:grpSpPr bwMode="auto">
          <a:xfrm>
            <a:off x="0" y="4519613"/>
            <a:ext cx="1449388" cy="1114425"/>
            <a:chOff x="25622" y="3792935"/>
            <a:chExt cx="1478360" cy="1135718"/>
          </a:xfrm>
        </p:grpSpPr>
        <p:pic>
          <p:nvPicPr>
            <p:cNvPr id="25" name="Picture 24">
              <a:extLst>
                <a:ext uri="{FF2B5EF4-FFF2-40B4-BE49-F238E27FC236}">
                  <a16:creationId xmlns:a16="http://schemas.microsoft.com/office/drawing/2014/main" id="{6A10CA7B-1C9F-4D2D-9FF7-01C96B71AAC2}"/>
                </a:ext>
              </a:extLst>
            </p:cNvPr>
            <p:cNvPicPr>
              <a:picLocks noChangeAspect="1"/>
            </p:cNvPicPr>
            <p:nvPr/>
          </p:nvPicPr>
          <p:blipFill>
            <a:blip r:embed="rId3"/>
            <a:stretch>
              <a:fillRect/>
            </a:stretch>
          </p:blipFill>
          <p:spPr>
            <a:xfrm>
              <a:off x="278222" y="4189303"/>
              <a:ext cx="929440" cy="739350"/>
            </a:xfrm>
            <a:prstGeom prst="rect">
              <a:avLst/>
            </a:prstGeom>
            <a:solidFill>
              <a:schemeClr val="accent3"/>
            </a:solidFill>
          </p:spPr>
        </p:pic>
        <p:sp>
          <p:nvSpPr>
            <p:cNvPr id="26" name="TextBox 25">
              <a:extLst>
                <a:ext uri="{FF2B5EF4-FFF2-40B4-BE49-F238E27FC236}">
                  <a16:creationId xmlns:a16="http://schemas.microsoft.com/office/drawing/2014/main" id="{9E2F7C88-1860-4E05-81F3-F2CA5E091329}"/>
                </a:ext>
              </a:extLst>
            </p:cNvPr>
            <p:cNvSpPr txBox="1"/>
            <p:nvPr/>
          </p:nvSpPr>
          <p:spPr>
            <a:xfrm>
              <a:off x="25622" y="3792935"/>
              <a:ext cx="1478360" cy="517065"/>
            </a:xfrm>
            <a:prstGeom prst="rect">
              <a:avLst/>
            </a:prstGeom>
            <a:noFill/>
          </p:spPr>
          <p:txBody>
            <a:bodyPr lIns="179285" tIns="143428" rIns="179285" bIns="143428">
              <a:spAutoFit/>
            </a:bodyPr>
            <a:lstStyle/>
            <a:p>
              <a:pPr defTabSz="896386" eaLnBrk="1" fontAlgn="auto" hangingPunct="1">
                <a:lnSpc>
                  <a:spcPct val="90000"/>
                </a:lnSpc>
                <a:spcBef>
                  <a:spcPts val="0"/>
                </a:spcBef>
                <a:spcAft>
                  <a:spcPts val="588"/>
                </a:spcAft>
                <a:defRPr/>
              </a:pPr>
              <a:r>
                <a:rPr lang="en-US" sz="1568" kern="0" dirty="0">
                  <a:latin typeface="Segoe UI"/>
                </a:rPr>
                <a:t>type=quote</a:t>
              </a:r>
            </a:p>
          </p:txBody>
        </p:sp>
      </p:grpSp>
      <p:sp>
        <p:nvSpPr>
          <p:cNvPr id="27" name="TextBox 26">
            <a:extLst>
              <a:ext uri="{FF2B5EF4-FFF2-40B4-BE49-F238E27FC236}">
                <a16:creationId xmlns:a16="http://schemas.microsoft.com/office/drawing/2014/main" id="{A819E421-5998-4249-9148-EA85D2E9D79D}"/>
              </a:ext>
            </a:extLst>
          </p:cNvPr>
          <p:cNvSpPr txBox="1"/>
          <p:nvPr/>
        </p:nvSpPr>
        <p:spPr>
          <a:xfrm>
            <a:off x="5067261" y="3509900"/>
            <a:ext cx="945565" cy="615516"/>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2353" kern="0" dirty="0">
                <a:gradFill>
                  <a:gsLst>
                    <a:gs pos="2917">
                      <a:srgbClr val="505050"/>
                    </a:gs>
                    <a:gs pos="30000">
                      <a:srgbClr val="505050"/>
                    </a:gs>
                  </a:gsLst>
                  <a:lin ang="5400000" scaled="0"/>
                </a:gradFill>
                <a:latin typeface="Segoe UI"/>
              </a:rPr>
              <a:t>Rule</a:t>
            </a:r>
          </a:p>
        </p:txBody>
      </p:sp>
      <p:sp>
        <p:nvSpPr>
          <p:cNvPr id="28" name="TextBox 27">
            <a:extLst>
              <a:ext uri="{FF2B5EF4-FFF2-40B4-BE49-F238E27FC236}">
                <a16:creationId xmlns:a16="http://schemas.microsoft.com/office/drawing/2014/main" id="{DAA68D03-50BA-410B-8402-FB778B0BAFEE}"/>
              </a:ext>
            </a:extLst>
          </p:cNvPr>
          <p:cNvSpPr txBox="1"/>
          <p:nvPr/>
        </p:nvSpPr>
        <p:spPr>
          <a:xfrm>
            <a:off x="5076291" y="5151641"/>
            <a:ext cx="945565" cy="615516"/>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2353" kern="0" dirty="0">
                <a:gradFill>
                  <a:gsLst>
                    <a:gs pos="2917">
                      <a:srgbClr val="505050"/>
                    </a:gs>
                    <a:gs pos="30000">
                      <a:srgbClr val="505050"/>
                    </a:gs>
                  </a:gsLst>
                  <a:lin ang="5400000" scaled="0"/>
                </a:gradFill>
                <a:latin typeface="Segoe UI"/>
              </a:rPr>
              <a:t>Rule</a:t>
            </a:r>
          </a:p>
        </p:txBody>
      </p:sp>
      <p:pic>
        <p:nvPicPr>
          <p:cNvPr id="19468" name="Picture 12" descr="Related image">
            <a:extLst>
              <a:ext uri="{FF2B5EF4-FFF2-40B4-BE49-F238E27FC236}">
                <a16:creationId xmlns:a16="http://schemas.microsoft.com/office/drawing/2014/main" id="{73AF299D-D61C-4BFA-AEF7-96C58C52B2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6423" y="1520527"/>
            <a:ext cx="2649155" cy="529831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broadcast microphone">
            <a:extLst>
              <a:ext uri="{FF2B5EF4-FFF2-40B4-BE49-F238E27FC236}">
                <a16:creationId xmlns:a16="http://schemas.microsoft.com/office/drawing/2014/main" id="{6B9D300A-F795-420E-9529-36E642540B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7185" y="3913997"/>
            <a:ext cx="1963174" cy="155899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C48AE0DA-1C7B-4685-B543-A9B076B5121F}"/>
              </a:ext>
            </a:extLst>
          </p:cNvPr>
          <p:cNvGrpSpPr/>
          <p:nvPr/>
        </p:nvGrpSpPr>
        <p:grpSpPr>
          <a:xfrm>
            <a:off x="2337375" y="2881947"/>
            <a:ext cx="4163409" cy="3968503"/>
            <a:chOff x="2337375" y="2881947"/>
            <a:chExt cx="4163409" cy="3968503"/>
          </a:xfrm>
        </p:grpSpPr>
        <p:pic>
          <p:nvPicPr>
            <p:cNvPr id="1028" name="Picture 4" descr="Image result for radio receiver">
              <a:extLst>
                <a:ext uri="{FF2B5EF4-FFF2-40B4-BE49-F238E27FC236}">
                  <a16:creationId xmlns:a16="http://schemas.microsoft.com/office/drawing/2014/main" id="{B8A21EA9-0201-4643-9519-77A779F072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0160" y="2881947"/>
              <a:ext cx="2445840" cy="18343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radio receiver">
              <a:extLst>
                <a:ext uri="{FF2B5EF4-FFF2-40B4-BE49-F238E27FC236}">
                  <a16:creationId xmlns:a16="http://schemas.microsoft.com/office/drawing/2014/main" id="{9A8CCEE1-03EA-49D9-A687-DA583CE39F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384" y="5226050"/>
              <a:ext cx="1624400" cy="16244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lated image">
              <a:extLst>
                <a:ext uri="{FF2B5EF4-FFF2-40B4-BE49-F238E27FC236}">
                  <a16:creationId xmlns:a16="http://schemas.microsoft.com/office/drawing/2014/main" id="{93F2225C-6B1E-4EA9-BBA4-128191476C9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7375" y="4264569"/>
              <a:ext cx="2237286" cy="2237286"/>
            </a:xfrm>
            <a:prstGeom prst="rect">
              <a:avLst/>
            </a:prstGeom>
            <a:noFill/>
            <a:extLst>
              <a:ext uri="{909E8E84-426E-40DD-AFC4-6F175D3DCCD1}">
                <a14:hiddenFill xmlns:a14="http://schemas.microsoft.com/office/drawing/2010/main">
                  <a:solidFill>
                    <a:srgbClr val="FFFFFF"/>
                  </a:solidFill>
                </a14:hiddenFill>
              </a:ext>
            </a:extLst>
          </p:spPr>
        </p:pic>
      </p:grpSp>
      <p:pic>
        <p:nvPicPr>
          <p:cNvPr id="1034" name="Picture 10" descr="Image result for radio dial">
            <a:extLst>
              <a:ext uri="{FF2B5EF4-FFF2-40B4-BE49-F238E27FC236}">
                <a16:creationId xmlns:a16="http://schemas.microsoft.com/office/drawing/2014/main" id="{A979C683-7F3A-41D8-ADFE-61A25E1A2D2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026" y="4318658"/>
            <a:ext cx="6657975" cy="1123950"/>
          </a:xfrm>
          <a:prstGeom prst="rect">
            <a:avLst/>
          </a:prstGeom>
          <a:extLst>
            <a:ext uri="{909E8E84-426E-40DD-AFC4-6F175D3DCCD1}">
              <a14:hiddenFill xmlns:a14="http://schemas.microsoft.com/office/drawing/2010/main">
                <a:solidFill>
                  <a:srgbClr val="FFFFFF"/>
                </a:solidFill>
              </a14:hiddenFill>
            </a:ext>
          </a:extLst>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70885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02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034"/>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946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0" presetClass="path" presetSubtype="0" accel="50000" decel="50000" fill="hold" nodeType="clickEffect">
                                  <p:stCondLst>
                                    <p:cond delay="0"/>
                                  </p:stCondLst>
                                  <p:childTnLst>
                                    <p:animMotion origin="layout" path="M -0.00013 0.02996 L 0.16658 0.096 L 0.59471 -0.01657 " pathEditMode="relative" ptsTypes="AAA">
                                      <p:cBhvr>
                                        <p:cTn id="66" dur="2000" fill="hold"/>
                                        <p:tgtEl>
                                          <p:spTgt spid="21"/>
                                        </p:tgtEl>
                                        <p:attrNameLst>
                                          <p:attrName>ppt_x</p:attrName>
                                          <p:attrName>ppt_y</p:attrName>
                                        </p:attrNameLst>
                                      </p:cBhvr>
                                    </p:animMotion>
                                  </p:childTnLst>
                                </p:cTn>
                              </p:par>
                            </p:childTnLst>
                          </p:cTn>
                        </p:par>
                        <p:par>
                          <p:cTn id="67" fill="hold">
                            <p:stCondLst>
                              <p:cond delay="2000"/>
                            </p:stCondLst>
                            <p:childTnLst>
                              <p:par>
                                <p:cTn id="68" presetID="0" presetClass="path" presetSubtype="0" accel="50000" decel="50000" fill="hold" nodeType="afterEffect">
                                  <p:stCondLst>
                                    <p:cond delay="0"/>
                                  </p:stCondLst>
                                  <p:childTnLst>
                                    <p:animMotion origin="layout" path="M -0.00077 0.03064 L 0.16594 -0.05334 L 0.59344 0.04449 " pathEditMode="relative" ptsTypes="AAA">
                                      <p:cBhvr>
                                        <p:cTn id="69" dur="2000" fill="hold"/>
                                        <p:tgtEl>
                                          <p:spTgt spid="2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1" grpId="0" animBg="1"/>
      <p:bldP spid="12" grpId="0" animBg="1"/>
      <p:bldP spid="13" grpId="0" animBg="1"/>
      <p:bldP spid="15" grpId="0" animBg="1"/>
      <p:bldP spid="17" grpId="0" animBg="1"/>
      <p:bldP spid="18" grpId="0"/>
      <p:bldP spid="19" grpId="0"/>
      <p:bldP spid="20" grpId="0"/>
      <p:bldP spid="27" grpId="0"/>
      <p:bldP spid="2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249A2BC-1A8A-4DCE-BDBA-8092A5467193}"/>
              </a:ext>
            </a:extLst>
          </p:cNvPr>
          <p:cNvSpPr/>
          <p:nvPr/>
        </p:nvSpPr>
        <p:spPr>
          <a:xfrm>
            <a:off x="3409506" y="1567770"/>
            <a:ext cx="2330303" cy="347861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CA" sz="2400" dirty="0">
                <a:solidFill>
                  <a:schemeClr val="tx1">
                    <a:lumMod val="50000"/>
                    <a:lumOff val="50000"/>
                  </a:schemeClr>
                </a:solidFill>
              </a:rPr>
              <a:t>Rule</a:t>
            </a:r>
          </a:p>
        </p:txBody>
      </p:sp>
      <p:sp>
        <p:nvSpPr>
          <p:cNvPr id="4" name="Rectangle 3">
            <a:extLst>
              <a:ext uri="{FF2B5EF4-FFF2-40B4-BE49-F238E27FC236}">
                <a16:creationId xmlns:a16="http://schemas.microsoft.com/office/drawing/2014/main" id="{792C6F67-730D-4194-B57C-09D6DE43508A}"/>
              </a:ext>
            </a:extLst>
          </p:cNvPr>
          <p:cNvSpPr/>
          <p:nvPr/>
        </p:nvSpPr>
        <p:spPr>
          <a:xfrm>
            <a:off x="3578591" y="2447613"/>
            <a:ext cx="1992131" cy="859466"/>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CA" dirty="0">
                <a:solidFill>
                  <a:schemeClr val="tx1"/>
                </a:solidFill>
              </a:rPr>
              <a:t>Filter</a:t>
            </a:r>
          </a:p>
        </p:txBody>
      </p:sp>
      <p:sp>
        <p:nvSpPr>
          <p:cNvPr id="5" name="Rectangle 4">
            <a:extLst>
              <a:ext uri="{FF2B5EF4-FFF2-40B4-BE49-F238E27FC236}">
                <a16:creationId xmlns:a16="http://schemas.microsoft.com/office/drawing/2014/main" id="{41A2BC62-9DFE-4EC0-80E8-E99AD317AAEA}"/>
              </a:ext>
            </a:extLst>
          </p:cNvPr>
          <p:cNvSpPr/>
          <p:nvPr/>
        </p:nvSpPr>
        <p:spPr>
          <a:xfrm>
            <a:off x="3578591" y="3614893"/>
            <a:ext cx="1992131" cy="859465"/>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CA" dirty="0">
                <a:solidFill>
                  <a:schemeClr val="tx1"/>
                </a:solidFill>
              </a:rPr>
              <a:t>Action</a:t>
            </a:r>
          </a:p>
        </p:txBody>
      </p:sp>
      <p:sp>
        <p:nvSpPr>
          <p:cNvPr id="6" name="Rectangle 5">
            <a:extLst>
              <a:ext uri="{FF2B5EF4-FFF2-40B4-BE49-F238E27FC236}">
                <a16:creationId xmlns:a16="http://schemas.microsoft.com/office/drawing/2014/main" id="{23361974-6201-4B6D-96E9-4CEE405B3316}"/>
              </a:ext>
            </a:extLst>
          </p:cNvPr>
          <p:cNvSpPr/>
          <p:nvPr/>
        </p:nvSpPr>
        <p:spPr>
          <a:xfrm>
            <a:off x="6616716" y="2460905"/>
            <a:ext cx="1627061" cy="825086"/>
          </a:xfrm>
          <a:prstGeom prst="rect">
            <a:avLst/>
          </a:prstGeom>
          <a:solidFill>
            <a:schemeClr val="bg1">
              <a:lumMod val="95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CA" dirty="0">
                <a:solidFill>
                  <a:schemeClr val="tx1"/>
                </a:solidFill>
              </a:rPr>
              <a:t>SQL</a:t>
            </a:r>
          </a:p>
          <a:p>
            <a:pPr algn="ctr"/>
            <a:r>
              <a:rPr lang="en-CA" dirty="0">
                <a:solidFill>
                  <a:schemeClr val="tx1">
                    <a:lumMod val="50000"/>
                    <a:lumOff val="50000"/>
                  </a:schemeClr>
                </a:solidFill>
              </a:rPr>
              <a:t>Filter</a:t>
            </a:r>
          </a:p>
        </p:txBody>
      </p:sp>
      <p:sp>
        <p:nvSpPr>
          <p:cNvPr id="7" name="Rectangle 6">
            <a:extLst>
              <a:ext uri="{FF2B5EF4-FFF2-40B4-BE49-F238E27FC236}">
                <a16:creationId xmlns:a16="http://schemas.microsoft.com/office/drawing/2014/main" id="{6523ACBC-BC95-4338-8646-787F3BE3E9DB}"/>
              </a:ext>
            </a:extLst>
          </p:cNvPr>
          <p:cNvSpPr/>
          <p:nvPr/>
        </p:nvSpPr>
        <p:spPr>
          <a:xfrm>
            <a:off x="6616716" y="1567770"/>
            <a:ext cx="1627061" cy="825086"/>
          </a:xfrm>
          <a:prstGeom prst="rect">
            <a:avLst/>
          </a:prstGeom>
          <a:solidFill>
            <a:schemeClr val="bg1">
              <a:lumMod val="95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CA" dirty="0">
                <a:solidFill>
                  <a:schemeClr val="tx1"/>
                </a:solidFill>
              </a:rPr>
              <a:t>Boolean</a:t>
            </a:r>
          </a:p>
          <a:p>
            <a:pPr algn="ctr"/>
            <a:r>
              <a:rPr lang="en-CA" dirty="0">
                <a:solidFill>
                  <a:schemeClr val="tx1">
                    <a:lumMod val="50000"/>
                    <a:lumOff val="50000"/>
                  </a:schemeClr>
                </a:solidFill>
              </a:rPr>
              <a:t>Filter</a:t>
            </a:r>
          </a:p>
        </p:txBody>
      </p:sp>
      <p:sp>
        <p:nvSpPr>
          <p:cNvPr id="8" name="Rectangle 7">
            <a:extLst>
              <a:ext uri="{FF2B5EF4-FFF2-40B4-BE49-F238E27FC236}">
                <a16:creationId xmlns:a16="http://schemas.microsoft.com/office/drawing/2014/main" id="{B331B475-74FB-43C6-B001-66493CCDC625}"/>
              </a:ext>
            </a:extLst>
          </p:cNvPr>
          <p:cNvSpPr/>
          <p:nvPr/>
        </p:nvSpPr>
        <p:spPr>
          <a:xfrm>
            <a:off x="6616716" y="3354040"/>
            <a:ext cx="1627061" cy="825086"/>
          </a:xfrm>
          <a:prstGeom prst="rect">
            <a:avLst/>
          </a:prstGeom>
          <a:solidFill>
            <a:schemeClr val="bg1">
              <a:lumMod val="95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CA" dirty="0">
                <a:solidFill>
                  <a:schemeClr val="tx1"/>
                </a:solidFill>
              </a:rPr>
              <a:t>Correlation</a:t>
            </a:r>
          </a:p>
          <a:p>
            <a:pPr algn="ctr"/>
            <a:r>
              <a:rPr lang="en-CA" dirty="0">
                <a:solidFill>
                  <a:schemeClr val="tx1">
                    <a:lumMod val="50000"/>
                    <a:lumOff val="50000"/>
                  </a:schemeClr>
                </a:solidFill>
              </a:rPr>
              <a:t>Filter</a:t>
            </a:r>
          </a:p>
        </p:txBody>
      </p:sp>
      <p:cxnSp>
        <p:nvCxnSpPr>
          <p:cNvPr id="11" name="Straight Arrow Connector 10">
            <a:extLst>
              <a:ext uri="{FF2B5EF4-FFF2-40B4-BE49-F238E27FC236}">
                <a16:creationId xmlns:a16="http://schemas.microsoft.com/office/drawing/2014/main" id="{5A3BDE8E-1BA6-4D18-8DDF-30424CCDAE8E}"/>
              </a:ext>
            </a:extLst>
          </p:cNvPr>
          <p:cNvCxnSpPr>
            <a:cxnSpLocks/>
            <a:stCxn id="4" idx="3"/>
            <a:endCxn id="7" idx="1"/>
          </p:cNvCxnSpPr>
          <p:nvPr/>
        </p:nvCxnSpPr>
        <p:spPr>
          <a:xfrm flipV="1">
            <a:off x="5570722" y="1980313"/>
            <a:ext cx="1045994" cy="897033"/>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F6D3C6C-C653-4522-9DA2-2F31BCBCE208}"/>
              </a:ext>
            </a:extLst>
          </p:cNvPr>
          <p:cNvCxnSpPr>
            <a:cxnSpLocks/>
            <a:stCxn id="4" idx="3"/>
            <a:endCxn id="6" idx="1"/>
          </p:cNvCxnSpPr>
          <p:nvPr/>
        </p:nvCxnSpPr>
        <p:spPr>
          <a:xfrm flipV="1">
            <a:off x="5570722" y="2873448"/>
            <a:ext cx="1045994" cy="389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597A695-9CC4-436B-89E4-09D25F1D8130}"/>
              </a:ext>
            </a:extLst>
          </p:cNvPr>
          <p:cNvCxnSpPr>
            <a:cxnSpLocks/>
            <a:stCxn id="4" idx="3"/>
            <a:endCxn id="8" idx="1"/>
          </p:cNvCxnSpPr>
          <p:nvPr/>
        </p:nvCxnSpPr>
        <p:spPr>
          <a:xfrm>
            <a:off x="5570722" y="2877346"/>
            <a:ext cx="1045994" cy="88923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83780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9C643-C064-4AA6-9898-A7B14FA65D59}"/>
              </a:ext>
            </a:extLst>
          </p:cNvPr>
          <p:cNvSpPr>
            <a:spLocks noGrp="1"/>
          </p:cNvSpPr>
          <p:nvPr>
            <p:ph type="title"/>
          </p:nvPr>
        </p:nvSpPr>
        <p:spPr/>
        <p:txBody>
          <a:bodyPr/>
          <a:lstStyle/>
          <a:p>
            <a:r>
              <a:rPr lang="en-CA" dirty="0"/>
              <a:t>SQL vs Correlation Filters</a:t>
            </a:r>
          </a:p>
        </p:txBody>
      </p:sp>
      <p:sp>
        <p:nvSpPr>
          <p:cNvPr id="3" name="Text Placeholder 2">
            <a:extLst>
              <a:ext uri="{FF2B5EF4-FFF2-40B4-BE49-F238E27FC236}">
                <a16:creationId xmlns:a16="http://schemas.microsoft.com/office/drawing/2014/main" id="{4F8F7EBC-FB6E-4B8A-8719-046FB94B521D}"/>
              </a:ext>
            </a:extLst>
          </p:cNvPr>
          <p:cNvSpPr>
            <a:spLocks noGrp="1"/>
          </p:cNvSpPr>
          <p:nvPr>
            <p:ph type="body" idx="1"/>
          </p:nvPr>
        </p:nvSpPr>
        <p:spPr/>
        <p:txBody>
          <a:bodyPr/>
          <a:lstStyle/>
          <a:p>
            <a:r>
              <a:rPr lang="en-CA" dirty="0"/>
              <a:t>Correlation is faster than SQL</a:t>
            </a:r>
          </a:p>
          <a:p>
            <a:r>
              <a:rPr lang="en-CA" dirty="0"/>
              <a:t>No short-circuiting for SQL</a:t>
            </a:r>
          </a:p>
        </p:txBody>
      </p:sp>
    </p:spTree>
    <p:extLst>
      <p:ext uri="{BB962C8B-B14F-4D97-AF65-F5344CB8AC3E}">
        <p14:creationId xmlns:p14="http://schemas.microsoft.com/office/powerpoint/2010/main" val="11961350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6F95C-BC6D-4B39-A9F9-8CE8A4E227A2}"/>
              </a:ext>
            </a:extLst>
          </p:cNvPr>
          <p:cNvSpPr>
            <a:spLocks noGrp="1"/>
          </p:cNvSpPr>
          <p:nvPr>
            <p:ph type="title"/>
          </p:nvPr>
        </p:nvSpPr>
        <p:spPr/>
        <p:txBody>
          <a:bodyPr/>
          <a:lstStyle/>
          <a:p>
            <a:r>
              <a:rPr lang="en-CA" dirty="0"/>
              <a:t>Message Batching</a:t>
            </a:r>
          </a:p>
        </p:txBody>
      </p:sp>
      <p:sp>
        <p:nvSpPr>
          <p:cNvPr id="3" name="Text Placeholder 2">
            <a:extLst>
              <a:ext uri="{FF2B5EF4-FFF2-40B4-BE49-F238E27FC236}">
                <a16:creationId xmlns:a16="http://schemas.microsoft.com/office/drawing/2014/main" id="{28E9B21B-DE37-4F6F-AA29-4C7EF5A43A08}"/>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9565312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AC2F66-25A2-4220-8D93-E67F5642E31B}"/>
              </a:ext>
            </a:extLst>
          </p:cNvPr>
          <p:cNvSpPr>
            <a:spLocks noGrp="1"/>
          </p:cNvSpPr>
          <p:nvPr>
            <p:ph type="title"/>
          </p:nvPr>
        </p:nvSpPr>
        <p:spPr/>
        <p:txBody>
          <a:bodyPr/>
          <a:lstStyle/>
          <a:p>
            <a:r>
              <a:rPr lang="en-CA" dirty="0"/>
              <a:t>Sending a batch</a:t>
            </a:r>
          </a:p>
        </p:txBody>
      </p:sp>
      <p:pic>
        <p:nvPicPr>
          <p:cNvPr id="5" name="Picture 4">
            <a:extLst>
              <a:ext uri="{FF2B5EF4-FFF2-40B4-BE49-F238E27FC236}">
                <a16:creationId xmlns:a16="http://schemas.microsoft.com/office/drawing/2014/main" id="{ED958F6F-40F2-47CC-B6C6-CE6DB963FF88}"/>
              </a:ext>
            </a:extLst>
          </p:cNvPr>
          <p:cNvPicPr>
            <a:picLocks noChangeAspect="1"/>
          </p:cNvPicPr>
          <p:nvPr/>
        </p:nvPicPr>
        <p:blipFill>
          <a:blip r:embed="rId3"/>
          <a:stretch>
            <a:fillRect/>
          </a:stretch>
        </p:blipFill>
        <p:spPr>
          <a:xfrm>
            <a:off x="838200" y="1814880"/>
            <a:ext cx="3689540" cy="1498677"/>
          </a:xfrm>
          <a:prstGeom prst="rect">
            <a:avLst/>
          </a:prstGeom>
        </p:spPr>
      </p:pic>
      <p:pic>
        <p:nvPicPr>
          <p:cNvPr id="6" name="Picture 5">
            <a:extLst>
              <a:ext uri="{FF2B5EF4-FFF2-40B4-BE49-F238E27FC236}">
                <a16:creationId xmlns:a16="http://schemas.microsoft.com/office/drawing/2014/main" id="{F1F93335-1BEA-4B40-84C4-17B43C72A923}"/>
              </a:ext>
            </a:extLst>
          </p:cNvPr>
          <p:cNvPicPr>
            <a:picLocks noChangeAspect="1"/>
          </p:cNvPicPr>
          <p:nvPr/>
        </p:nvPicPr>
        <p:blipFill>
          <a:blip r:embed="rId4"/>
          <a:stretch>
            <a:fillRect/>
          </a:stretch>
        </p:blipFill>
        <p:spPr>
          <a:xfrm>
            <a:off x="5551967" y="1814880"/>
            <a:ext cx="3613336" cy="1378021"/>
          </a:xfrm>
          <a:prstGeom prst="rect">
            <a:avLst/>
          </a:prstGeom>
        </p:spPr>
      </p:pic>
      <p:pic>
        <p:nvPicPr>
          <p:cNvPr id="8" name="Picture 7">
            <a:extLst>
              <a:ext uri="{FF2B5EF4-FFF2-40B4-BE49-F238E27FC236}">
                <a16:creationId xmlns:a16="http://schemas.microsoft.com/office/drawing/2014/main" id="{379C7549-1D5D-445E-BF7C-18E7C36419A6}"/>
              </a:ext>
            </a:extLst>
          </p:cNvPr>
          <p:cNvPicPr>
            <a:picLocks noChangeAspect="1"/>
          </p:cNvPicPr>
          <p:nvPr/>
        </p:nvPicPr>
        <p:blipFill>
          <a:blip r:embed="rId5"/>
          <a:stretch>
            <a:fillRect/>
          </a:stretch>
        </p:blipFill>
        <p:spPr>
          <a:xfrm>
            <a:off x="838200" y="3573055"/>
            <a:ext cx="8630094" cy="1708238"/>
          </a:xfrm>
          <a:prstGeom prst="rect">
            <a:avLst/>
          </a:prstGeom>
        </p:spPr>
      </p:pic>
    </p:spTree>
    <p:extLst>
      <p:ext uri="{BB962C8B-B14F-4D97-AF65-F5344CB8AC3E}">
        <p14:creationId xmlns:p14="http://schemas.microsoft.com/office/powerpoint/2010/main" val="30610563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897-860D-4EC2-BE6A-BAB9CFB142F6}"/>
              </a:ext>
            </a:extLst>
          </p:cNvPr>
          <p:cNvSpPr>
            <a:spLocks noGrp="1"/>
          </p:cNvSpPr>
          <p:nvPr>
            <p:ph type="title"/>
          </p:nvPr>
        </p:nvSpPr>
        <p:spPr/>
        <p:txBody>
          <a:bodyPr/>
          <a:lstStyle/>
          <a:p>
            <a:r>
              <a:rPr lang="en-CA" dirty="0"/>
              <a:t>Sending larger messages or batches?</a:t>
            </a:r>
          </a:p>
        </p:txBody>
      </p:sp>
      <p:sp>
        <p:nvSpPr>
          <p:cNvPr id="3" name="TextBox 2">
            <a:extLst>
              <a:ext uri="{FF2B5EF4-FFF2-40B4-BE49-F238E27FC236}">
                <a16:creationId xmlns:a16="http://schemas.microsoft.com/office/drawing/2014/main" id="{0C2EC9C5-CDDA-4DA1-845A-CEEBC5C2BC3E}"/>
              </a:ext>
            </a:extLst>
          </p:cNvPr>
          <p:cNvSpPr txBox="1"/>
          <p:nvPr/>
        </p:nvSpPr>
        <p:spPr>
          <a:xfrm>
            <a:off x="1041992" y="2232837"/>
            <a:ext cx="6417588" cy="3539430"/>
          </a:xfrm>
          <a:prstGeom prst="rect">
            <a:avLst/>
          </a:prstGeom>
          <a:noFill/>
        </p:spPr>
        <p:txBody>
          <a:bodyPr wrap="square" rtlCol="0">
            <a:spAutoFit/>
          </a:bodyPr>
          <a:lstStyle/>
          <a:p>
            <a:r>
              <a:rPr lang="en-CA" sz="3200" dirty="0">
                <a:solidFill>
                  <a:schemeClr val="tx1">
                    <a:lumMod val="50000"/>
                    <a:lumOff val="50000"/>
                  </a:schemeClr>
                </a:solidFill>
              </a:rPr>
              <a:t>Consider</a:t>
            </a:r>
          </a:p>
          <a:p>
            <a:endParaRPr lang="en-CA" sz="3200" dirty="0">
              <a:solidFill>
                <a:schemeClr val="tx1">
                  <a:lumMod val="50000"/>
                  <a:lumOff val="50000"/>
                </a:schemeClr>
              </a:solidFill>
            </a:endParaRPr>
          </a:p>
          <a:p>
            <a:pPr marL="457200" indent="-457200">
              <a:buFont typeface="Arial" panose="020B0604020202020204" pitchFamily="34" charset="0"/>
              <a:buChar char="•"/>
            </a:pPr>
            <a:r>
              <a:rPr lang="en-CA" sz="3200" dirty="0">
                <a:solidFill>
                  <a:schemeClr val="tx1">
                    <a:lumMod val="50000"/>
                    <a:lumOff val="50000"/>
                  </a:schemeClr>
                </a:solidFill>
              </a:rPr>
              <a:t>Upgrade to </a:t>
            </a:r>
            <a:r>
              <a:rPr lang="en-CA" sz="3200" dirty="0"/>
              <a:t>Premium Tier</a:t>
            </a:r>
          </a:p>
          <a:p>
            <a:endParaRPr lang="en-CA" sz="3200" dirty="0"/>
          </a:p>
          <a:p>
            <a:pPr marL="457200" indent="-457200">
              <a:buFont typeface="Arial" panose="020B0604020202020204" pitchFamily="34" charset="0"/>
              <a:buChar char="•"/>
            </a:pPr>
            <a:r>
              <a:rPr lang="en-CA" sz="3200" dirty="0">
                <a:solidFill>
                  <a:schemeClr val="tx1">
                    <a:lumMod val="50000"/>
                    <a:lumOff val="50000"/>
                  </a:schemeClr>
                </a:solidFill>
              </a:rPr>
              <a:t>Use</a:t>
            </a:r>
            <a:r>
              <a:rPr lang="en-CA" sz="3200" dirty="0"/>
              <a:t> </a:t>
            </a:r>
            <a:r>
              <a:rPr lang="en-CA" sz="3200" dirty="0" err="1"/>
              <a:t>ServiceBus.AttachmentPlugin</a:t>
            </a:r>
            <a:endParaRPr lang="en-CA" sz="3200" dirty="0"/>
          </a:p>
          <a:p>
            <a:endParaRPr lang="en-CA" sz="3200" dirty="0"/>
          </a:p>
          <a:p>
            <a:pPr marL="457200" indent="-457200">
              <a:buFont typeface="Arial" panose="020B0604020202020204" pitchFamily="34" charset="0"/>
              <a:buChar char="•"/>
            </a:pPr>
            <a:r>
              <a:rPr lang="en-CA" sz="3200" dirty="0">
                <a:solidFill>
                  <a:schemeClr val="tx1">
                    <a:lumMod val="50000"/>
                    <a:lumOff val="50000"/>
                  </a:schemeClr>
                </a:solidFill>
              </a:rPr>
              <a:t>Use</a:t>
            </a:r>
            <a:r>
              <a:rPr lang="en-CA" sz="3200" dirty="0"/>
              <a:t> </a:t>
            </a:r>
            <a:r>
              <a:rPr lang="en-CA" sz="3200" dirty="0" err="1"/>
              <a:t>ServiceBus.CompressionPlugin</a:t>
            </a:r>
            <a:endParaRPr lang="en-CA" sz="3200" dirty="0"/>
          </a:p>
        </p:txBody>
      </p:sp>
      <p:pic>
        <p:nvPicPr>
          <p:cNvPr id="1028" name="Picture 4" descr="Image result for nuget icon">
            <a:extLst>
              <a:ext uri="{FF2B5EF4-FFF2-40B4-BE49-F238E27FC236}">
                <a16:creationId xmlns:a16="http://schemas.microsoft.com/office/drawing/2014/main" id="{592875EB-C5E8-413F-AFE6-CFF476701E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2698" y="4249151"/>
            <a:ext cx="397041" cy="3970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nuget icon">
            <a:extLst>
              <a:ext uri="{FF2B5EF4-FFF2-40B4-BE49-F238E27FC236}">
                <a16:creationId xmlns:a16="http://schemas.microsoft.com/office/drawing/2014/main" id="{3B92AB16-5D15-4025-AC9C-749D15AFD9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7155" y="5202379"/>
            <a:ext cx="397041" cy="397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3507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D4EAB-0B8F-451E-B7A0-5E994D70EF3D}"/>
              </a:ext>
            </a:extLst>
          </p:cNvPr>
          <p:cNvSpPr>
            <a:spLocks noGrp="1"/>
          </p:cNvSpPr>
          <p:nvPr>
            <p:ph type="title"/>
          </p:nvPr>
        </p:nvSpPr>
        <p:spPr/>
        <p:txBody>
          <a:bodyPr/>
          <a:lstStyle/>
          <a:p>
            <a:r>
              <a:rPr lang="en-CA" dirty="0"/>
              <a:t>Atomic Sends</a:t>
            </a:r>
          </a:p>
        </p:txBody>
      </p:sp>
      <p:sp>
        <p:nvSpPr>
          <p:cNvPr id="3" name="Text Placeholder 2">
            <a:extLst>
              <a:ext uri="{FF2B5EF4-FFF2-40B4-BE49-F238E27FC236}">
                <a16:creationId xmlns:a16="http://schemas.microsoft.com/office/drawing/2014/main" id="{EAD09000-6B55-4DB4-8120-7F706117BF01}"/>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25970998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8271ED-EE9F-4077-9E80-350A5713C5F7}"/>
              </a:ext>
            </a:extLst>
          </p:cNvPr>
          <p:cNvSpPr>
            <a:spLocks noGrp="1"/>
          </p:cNvSpPr>
          <p:nvPr>
            <p:ph type="title"/>
          </p:nvPr>
        </p:nvSpPr>
        <p:spPr/>
        <p:txBody>
          <a:bodyPr/>
          <a:lstStyle/>
          <a:p>
            <a:r>
              <a:rPr lang="en-CA" dirty="0"/>
              <a:t>Individual sends</a:t>
            </a:r>
          </a:p>
        </p:txBody>
      </p:sp>
      <p:pic>
        <p:nvPicPr>
          <p:cNvPr id="6" name="Picture 5">
            <a:extLst>
              <a:ext uri="{FF2B5EF4-FFF2-40B4-BE49-F238E27FC236}">
                <a16:creationId xmlns:a16="http://schemas.microsoft.com/office/drawing/2014/main" id="{ED9F3F58-76A4-4C64-B389-30A9838E4969}"/>
              </a:ext>
            </a:extLst>
          </p:cNvPr>
          <p:cNvPicPr>
            <a:picLocks noChangeAspect="1"/>
          </p:cNvPicPr>
          <p:nvPr/>
        </p:nvPicPr>
        <p:blipFill>
          <a:blip r:embed="rId2"/>
          <a:stretch>
            <a:fillRect/>
          </a:stretch>
        </p:blipFill>
        <p:spPr>
          <a:xfrm>
            <a:off x="838200" y="1842995"/>
            <a:ext cx="6949698" cy="2444695"/>
          </a:xfrm>
          <a:prstGeom prst="rect">
            <a:avLst/>
          </a:prstGeom>
        </p:spPr>
      </p:pic>
      <p:pic>
        <p:nvPicPr>
          <p:cNvPr id="8" name="Picture 7">
            <a:extLst>
              <a:ext uri="{FF2B5EF4-FFF2-40B4-BE49-F238E27FC236}">
                <a16:creationId xmlns:a16="http://schemas.microsoft.com/office/drawing/2014/main" id="{393695DA-C36D-4C14-841F-83904796EF29}"/>
              </a:ext>
            </a:extLst>
          </p:cNvPr>
          <p:cNvPicPr>
            <a:picLocks noChangeAspect="1"/>
          </p:cNvPicPr>
          <p:nvPr/>
        </p:nvPicPr>
        <p:blipFill>
          <a:blip r:embed="rId3"/>
          <a:stretch>
            <a:fillRect/>
          </a:stretch>
        </p:blipFill>
        <p:spPr>
          <a:xfrm>
            <a:off x="838200" y="4655150"/>
            <a:ext cx="8712648" cy="1485976"/>
          </a:xfrm>
          <a:prstGeom prst="rect">
            <a:avLst/>
          </a:prstGeom>
        </p:spPr>
      </p:pic>
    </p:spTree>
    <p:extLst>
      <p:ext uri="{BB962C8B-B14F-4D97-AF65-F5344CB8AC3E}">
        <p14:creationId xmlns:p14="http://schemas.microsoft.com/office/powerpoint/2010/main" val="34442515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8271ED-EE9F-4077-9E80-350A5713C5F7}"/>
              </a:ext>
            </a:extLst>
          </p:cNvPr>
          <p:cNvSpPr>
            <a:spLocks noGrp="1"/>
          </p:cNvSpPr>
          <p:nvPr>
            <p:ph type="title"/>
          </p:nvPr>
        </p:nvSpPr>
        <p:spPr/>
        <p:txBody>
          <a:bodyPr/>
          <a:lstStyle/>
          <a:p>
            <a:r>
              <a:rPr lang="en-CA" dirty="0"/>
              <a:t>100 limit</a:t>
            </a:r>
          </a:p>
        </p:txBody>
      </p:sp>
      <p:pic>
        <p:nvPicPr>
          <p:cNvPr id="2" name="Picture 1">
            <a:extLst>
              <a:ext uri="{FF2B5EF4-FFF2-40B4-BE49-F238E27FC236}">
                <a16:creationId xmlns:a16="http://schemas.microsoft.com/office/drawing/2014/main" id="{7167821B-F364-46CC-B0DA-71F71D840B8F}"/>
              </a:ext>
            </a:extLst>
          </p:cNvPr>
          <p:cNvPicPr>
            <a:picLocks noChangeAspect="1"/>
          </p:cNvPicPr>
          <p:nvPr/>
        </p:nvPicPr>
        <p:blipFill>
          <a:blip r:embed="rId2"/>
          <a:stretch>
            <a:fillRect/>
          </a:stretch>
        </p:blipFill>
        <p:spPr>
          <a:xfrm>
            <a:off x="838200" y="1842994"/>
            <a:ext cx="6876570" cy="2602953"/>
          </a:xfrm>
          <a:prstGeom prst="rect">
            <a:avLst/>
          </a:prstGeom>
        </p:spPr>
      </p:pic>
      <p:pic>
        <p:nvPicPr>
          <p:cNvPr id="7" name="Picture 6">
            <a:extLst>
              <a:ext uri="{FF2B5EF4-FFF2-40B4-BE49-F238E27FC236}">
                <a16:creationId xmlns:a16="http://schemas.microsoft.com/office/drawing/2014/main" id="{F8A4289A-B6AE-40C4-B7B7-7854BBAB2809}"/>
              </a:ext>
            </a:extLst>
          </p:cNvPr>
          <p:cNvPicPr>
            <a:picLocks noChangeAspect="1"/>
          </p:cNvPicPr>
          <p:nvPr/>
        </p:nvPicPr>
        <p:blipFill>
          <a:blip r:embed="rId3"/>
          <a:stretch>
            <a:fillRect/>
          </a:stretch>
        </p:blipFill>
        <p:spPr>
          <a:xfrm>
            <a:off x="838200" y="4655150"/>
            <a:ext cx="8630094" cy="1079555"/>
          </a:xfrm>
          <a:prstGeom prst="rect">
            <a:avLst/>
          </a:prstGeom>
        </p:spPr>
      </p:pic>
    </p:spTree>
    <p:extLst>
      <p:ext uri="{BB962C8B-B14F-4D97-AF65-F5344CB8AC3E}">
        <p14:creationId xmlns:p14="http://schemas.microsoft.com/office/powerpoint/2010/main" val="3171585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mage result for nuget logo">
            <a:extLst>
              <a:ext uri="{FF2B5EF4-FFF2-40B4-BE49-F238E27FC236}">
                <a16:creationId xmlns:a16="http://schemas.microsoft.com/office/drawing/2014/main" id="{BD92549C-EDF7-46D5-977C-E037D6FF44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7765" y="2192288"/>
            <a:ext cx="7414790" cy="2254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7805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8271ED-EE9F-4077-9E80-350A5713C5F7}"/>
              </a:ext>
            </a:extLst>
          </p:cNvPr>
          <p:cNvSpPr>
            <a:spLocks noGrp="1"/>
          </p:cNvSpPr>
          <p:nvPr>
            <p:ph type="title"/>
          </p:nvPr>
        </p:nvSpPr>
        <p:spPr/>
        <p:txBody>
          <a:bodyPr/>
          <a:lstStyle/>
          <a:p>
            <a:r>
              <a:rPr lang="en-CA" dirty="0"/>
              <a:t>Atomic sends with a batch</a:t>
            </a:r>
          </a:p>
        </p:txBody>
      </p:sp>
      <p:pic>
        <p:nvPicPr>
          <p:cNvPr id="5" name="Picture 4">
            <a:extLst>
              <a:ext uri="{FF2B5EF4-FFF2-40B4-BE49-F238E27FC236}">
                <a16:creationId xmlns:a16="http://schemas.microsoft.com/office/drawing/2014/main" id="{C4BD1F7E-6F1D-4845-9D93-AD5958C2752E}"/>
              </a:ext>
            </a:extLst>
          </p:cNvPr>
          <p:cNvPicPr>
            <a:picLocks noChangeAspect="1"/>
          </p:cNvPicPr>
          <p:nvPr/>
        </p:nvPicPr>
        <p:blipFill>
          <a:blip r:embed="rId2"/>
          <a:stretch>
            <a:fillRect/>
          </a:stretch>
        </p:blipFill>
        <p:spPr>
          <a:xfrm>
            <a:off x="838200" y="4655150"/>
            <a:ext cx="8630094" cy="1079555"/>
          </a:xfrm>
          <a:prstGeom prst="rect">
            <a:avLst/>
          </a:prstGeom>
        </p:spPr>
      </p:pic>
      <p:pic>
        <p:nvPicPr>
          <p:cNvPr id="10" name="Picture 9">
            <a:extLst>
              <a:ext uri="{FF2B5EF4-FFF2-40B4-BE49-F238E27FC236}">
                <a16:creationId xmlns:a16="http://schemas.microsoft.com/office/drawing/2014/main" id="{2A20AC81-23D3-4D75-A9A7-3FFB7D4CDBC4}"/>
              </a:ext>
            </a:extLst>
          </p:cNvPr>
          <p:cNvPicPr>
            <a:picLocks noChangeAspect="1"/>
          </p:cNvPicPr>
          <p:nvPr/>
        </p:nvPicPr>
        <p:blipFill>
          <a:blip r:embed="rId3"/>
          <a:stretch>
            <a:fillRect/>
          </a:stretch>
        </p:blipFill>
        <p:spPr>
          <a:xfrm>
            <a:off x="838200" y="1690687"/>
            <a:ext cx="6976462" cy="2798209"/>
          </a:xfrm>
          <a:prstGeom prst="rect">
            <a:avLst/>
          </a:prstGeom>
        </p:spPr>
      </p:pic>
    </p:spTree>
    <p:extLst>
      <p:ext uri="{BB962C8B-B14F-4D97-AF65-F5344CB8AC3E}">
        <p14:creationId xmlns:p14="http://schemas.microsoft.com/office/powerpoint/2010/main" val="28751366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3B1B8-C4F3-460F-B7AE-8B344C66CFBA}"/>
              </a:ext>
            </a:extLst>
          </p:cNvPr>
          <p:cNvSpPr>
            <a:spLocks noGrp="1"/>
          </p:cNvSpPr>
          <p:nvPr>
            <p:ph type="title"/>
          </p:nvPr>
        </p:nvSpPr>
        <p:spPr/>
        <p:txBody>
          <a:bodyPr/>
          <a:lstStyle/>
          <a:p>
            <a:r>
              <a:rPr lang="en-CA" dirty="0"/>
              <a:t>Send Via</a:t>
            </a:r>
          </a:p>
        </p:txBody>
      </p:sp>
      <p:sp>
        <p:nvSpPr>
          <p:cNvPr id="3" name="Text Placeholder 2">
            <a:extLst>
              <a:ext uri="{FF2B5EF4-FFF2-40B4-BE49-F238E27FC236}">
                <a16:creationId xmlns:a16="http://schemas.microsoft.com/office/drawing/2014/main" id="{8C165305-8129-4A3B-BA18-21632F4AD89B}"/>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3667000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queue C">
            <a:extLst>
              <a:ext uri="{FF2B5EF4-FFF2-40B4-BE49-F238E27FC236}">
                <a16:creationId xmlns:a16="http://schemas.microsoft.com/office/drawing/2014/main" id="{29DD87D2-C7B5-432E-B5C6-23B4D7ACA003}"/>
              </a:ext>
            </a:extLst>
          </p:cNvPr>
          <p:cNvSpPr/>
          <p:nvPr/>
        </p:nvSpPr>
        <p:spPr>
          <a:xfrm rot="16200000">
            <a:off x="8847631" y="3786047"/>
            <a:ext cx="908278" cy="2460854"/>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dirty="0"/>
              <a:t>c</a:t>
            </a:r>
          </a:p>
        </p:txBody>
      </p:sp>
      <p:sp>
        <p:nvSpPr>
          <p:cNvPr id="5" name="queue B">
            <a:extLst>
              <a:ext uri="{FF2B5EF4-FFF2-40B4-BE49-F238E27FC236}">
                <a16:creationId xmlns:a16="http://schemas.microsoft.com/office/drawing/2014/main" id="{FB36F3B8-D87E-487C-9251-535BA490074C}"/>
              </a:ext>
            </a:extLst>
          </p:cNvPr>
          <p:cNvSpPr/>
          <p:nvPr/>
        </p:nvSpPr>
        <p:spPr>
          <a:xfrm rot="16200000">
            <a:off x="8847631" y="2667580"/>
            <a:ext cx="908278" cy="2460854"/>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dirty="0"/>
              <a:t>B</a:t>
            </a:r>
          </a:p>
        </p:txBody>
      </p:sp>
      <p:sp>
        <p:nvSpPr>
          <p:cNvPr id="6" name="queue A">
            <a:extLst>
              <a:ext uri="{FF2B5EF4-FFF2-40B4-BE49-F238E27FC236}">
                <a16:creationId xmlns:a16="http://schemas.microsoft.com/office/drawing/2014/main" id="{FCD3B819-61AB-4530-8DAB-1D8161DEC9FD}"/>
              </a:ext>
            </a:extLst>
          </p:cNvPr>
          <p:cNvSpPr/>
          <p:nvPr/>
        </p:nvSpPr>
        <p:spPr>
          <a:xfrm rot="16200000">
            <a:off x="8847631" y="1519376"/>
            <a:ext cx="908278" cy="2460854"/>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dirty="0"/>
              <a:t>A</a:t>
            </a:r>
          </a:p>
        </p:txBody>
      </p:sp>
      <p:sp>
        <p:nvSpPr>
          <p:cNvPr id="7" name="transfer queue">
            <a:extLst>
              <a:ext uri="{FF2B5EF4-FFF2-40B4-BE49-F238E27FC236}">
                <a16:creationId xmlns:a16="http://schemas.microsoft.com/office/drawing/2014/main" id="{4BFDED3B-76A1-441C-9B2A-67F8449B99F4}"/>
              </a:ext>
            </a:extLst>
          </p:cNvPr>
          <p:cNvSpPr/>
          <p:nvPr/>
        </p:nvSpPr>
        <p:spPr>
          <a:xfrm rot="16200000">
            <a:off x="1663075" y="3989850"/>
            <a:ext cx="705304" cy="1786336"/>
          </a:xfrm>
          <a:prstGeom prst="can">
            <a:avLst/>
          </a:prstGeom>
          <a:solidFill>
            <a:srgbClr val="4472C4">
              <a:alpha val="36863"/>
            </a:srgb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dirty="0"/>
              <a:t>transfer</a:t>
            </a:r>
          </a:p>
        </p:txBody>
      </p:sp>
      <p:sp>
        <p:nvSpPr>
          <p:cNvPr id="8" name="incoming queue">
            <a:extLst>
              <a:ext uri="{FF2B5EF4-FFF2-40B4-BE49-F238E27FC236}">
                <a16:creationId xmlns:a16="http://schemas.microsoft.com/office/drawing/2014/main" id="{AD8E8C85-0CF6-4A10-A5EB-B453D32964E1}"/>
              </a:ext>
            </a:extLst>
          </p:cNvPr>
          <p:cNvSpPr/>
          <p:nvPr/>
        </p:nvSpPr>
        <p:spPr>
          <a:xfrm rot="16200000">
            <a:off x="1224329" y="2652712"/>
            <a:ext cx="908278" cy="2460854"/>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dirty="0"/>
              <a:t>Incoming</a:t>
            </a:r>
          </a:p>
        </p:txBody>
      </p:sp>
      <p:pic>
        <p:nvPicPr>
          <p:cNvPr id="9" name="wheel" descr="Gear, Cog, Wheel, Tools, Rack-Wheel, Engine">
            <a:extLst>
              <a:ext uri="{FF2B5EF4-FFF2-40B4-BE49-F238E27FC236}">
                <a16:creationId xmlns:a16="http://schemas.microsoft.com/office/drawing/2014/main" id="{1664BBA3-A5C2-4869-A99B-D00487F9F0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8399" y="3192009"/>
            <a:ext cx="1267601" cy="1320800"/>
          </a:xfrm>
          <a:prstGeom prst="rect">
            <a:avLst/>
          </a:prstGeom>
          <a:noFill/>
          <a:extLst>
            <a:ext uri="{909E8E84-426E-40DD-AFC4-6F175D3DCCD1}">
              <a14:hiddenFill xmlns:a14="http://schemas.microsoft.com/office/drawing/2010/main">
                <a:solidFill>
                  <a:srgbClr val="FFFFFF"/>
                </a:solidFill>
              </a14:hiddenFill>
            </a:ext>
          </a:extLst>
        </p:spPr>
      </p:pic>
      <p:pic>
        <p:nvPicPr>
          <p:cNvPr id="10" name="outgoing message A">
            <a:extLst>
              <a:ext uri="{FF2B5EF4-FFF2-40B4-BE49-F238E27FC236}">
                <a16:creationId xmlns:a16="http://schemas.microsoft.com/office/drawing/2014/main" id="{ADD0DF9A-3022-476D-9073-DC5E8AA4EB36}"/>
              </a:ext>
            </a:extLst>
          </p:cNvPr>
          <p:cNvPicPr>
            <a:picLocks noChangeAspect="1"/>
          </p:cNvPicPr>
          <p:nvPr/>
        </p:nvPicPr>
        <p:blipFill>
          <a:blip r:embed="rId4"/>
          <a:stretch>
            <a:fillRect/>
          </a:stretch>
        </p:blipFill>
        <p:spPr>
          <a:xfrm>
            <a:off x="5171061" y="3622779"/>
            <a:ext cx="582276" cy="459260"/>
          </a:xfrm>
          <a:prstGeom prst="rect">
            <a:avLst/>
          </a:prstGeom>
        </p:spPr>
      </p:pic>
      <p:pic>
        <p:nvPicPr>
          <p:cNvPr id="11" name="incoming message">
            <a:extLst>
              <a:ext uri="{FF2B5EF4-FFF2-40B4-BE49-F238E27FC236}">
                <a16:creationId xmlns:a16="http://schemas.microsoft.com/office/drawing/2014/main" id="{C9B907E0-C9A5-4062-98A2-361D2B61B309}"/>
              </a:ext>
            </a:extLst>
          </p:cNvPr>
          <p:cNvPicPr>
            <a:picLocks noChangeAspect="1"/>
          </p:cNvPicPr>
          <p:nvPr/>
        </p:nvPicPr>
        <p:blipFill>
          <a:blip r:embed="rId5"/>
          <a:stretch>
            <a:fillRect/>
          </a:stretch>
        </p:blipFill>
        <p:spPr>
          <a:xfrm>
            <a:off x="2200290" y="3594487"/>
            <a:ext cx="652766" cy="515844"/>
          </a:xfrm>
          <a:prstGeom prst="rect">
            <a:avLst/>
          </a:prstGeom>
        </p:spPr>
      </p:pic>
      <p:pic>
        <p:nvPicPr>
          <p:cNvPr id="12" name="outgoing message B">
            <a:extLst>
              <a:ext uri="{FF2B5EF4-FFF2-40B4-BE49-F238E27FC236}">
                <a16:creationId xmlns:a16="http://schemas.microsoft.com/office/drawing/2014/main" id="{FE8CFB2B-D364-45C1-BC61-D1FC206121E7}"/>
              </a:ext>
            </a:extLst>
          </p:cNvPr>
          <p:cNvPicPr>
            <a:picLocks noChangeAspect="1"/>
          </p:cNvPicPr>
          <p:nvPr/>
        </p:nvPicPr>
        <p:blipFill>
          <a:blip r:embed="rId6"/>
          <a:stretch>
            <a:fillRect/>
          </a:stretch>
        </p:blipFill>
        <p:spPr>
          <a:xfrm>
            <a:off x="5171061" y="3594487"/>
            <a:ext cx="582276" cy="459260"/>
          </a:xfrm>
          <a:prstGeom prst="rect">
            <a:avLst/>
          </a:prstGeom>
        </p:spPr>
      </p:pic>
      <p:pic>
        <p:nvPicPr>
          <p:cNvPr id="13" name="outgoing message C">
            <a:extLst>
              <a:ext uri="{FF2B5EF4-FFF2-40B4-BE49-F238E27FC236}">
                <a16:creationId xmlns:a16="http://schemas.microsoft.com/office/drawing/2014/main" id="{64EBFCD1-2696-4E3C-99E9-5130BBD57240}"/>
              </a:ext>
            </a:extLst>
          </p:cNvPr>
          <p:cNvPicPr>
            <a:picLocks noChangeAspect="1"/>
          </p:cNvPicPr>
          <p:nvPr/>
        </p:nvPicPr>
        <p:blipFill>
          <a:blip r:embed="rId7"/>
          <a:stretch>
            <a:fillRect/>
          </a:stretch>
        </p:blipFill>
        <p:spPr>
          <a:xfrm>
            <a:off x="5171061" y="3622779"/>
            <a:ext cx="582276" cy="459260"/>
          </a:xfrm>
          <a:prstGeom prst="rect">
            <a:avLst/>
          </a:prstGeom>
        </p:spPr>
      </p:pic>
      <p:pic>
        <p:nvPicPr>
          <p:cNvPr id="14" name="outgoing message A">
            <a:extLst>
              <a:ext uri="{FF2B5EF4-FFF2-40B4-BE49-F238E27FC236}">
                <a16:creationId xmlns:a16="http://schemas.microsoft.com/office/drawing/2014/main" id="{D23459E7-1E32-4AEF-B9EA-BAB16DE6672E}"/>
              </a:ext>
            </a:extLst>
          </p:cNvPr>
          <p:cNvPicPr>
            <a:picLocks noChangeAspect="1"/>
          </p:cNvPicPr>
          <p:nvPr/>
        </p:nvPicPr>
        <p:blipFill>
          <a:blip r:embed="rId4"/>
          <a:stretch>
            <a:fillRect/>
          </a:stretch>
        </p:blipFill>
        <p:spPr>
          <a:xfrm>
            <a:off x="8428067" y="2595167"/>
            <a:ext cx="582276" cy="459260"/>
          </a:xfrm>
          <a:prstGeom prst="rect">
            <a:avLst/>
          </a:prstGeom>
        </p:spPr>
      </p:pic>
      <p:pic>
        <p:nvPicPr>
          <p:cNvPr id="15" name="outgoing message B">
            <a:extLst>
              <a:ext uri="{FF2B5EF4-FFF2-40B4-BE49-F238E27FC236}">
                <a16:creationId xmlns:a16="http://schemas.microsoft.com/office/drawing/2014/main" id="{06B6BC77-03E7-4BD6-945C-9C30D5E53C25}"/>
              </a:ext>
            </a:extLst>
          </p:cNvPr>
          <p:cNvPicPr>
            <a:picLocks noChangeAspect="1"/>
          </p:cNvPicPr>
          <p:nvPr/>
        </p:nvPicPr>
        <p:blipFill>
          <a:blip r:embed="rId6"/>
          <a:stretch>
            <a:fillRect/>
          </a:stretch>
        </p:blipFill>
        <p:spPr>
          <a:xfrm>
            <a:off x="8428067" y="3758908"/>
            <a:ext cx="582276" cy="459260"/>
          </a:xfrm>
          <a:prstGeom prst="rect">
            <a:avLst/>
          </a:prstGeom>
        </p:spPr>
      </p:pic>
      <p:pic>
        <p:nvPicPr>
          <p:cNvPr id="16" name="outgoing message C">
            <a:extLst>
              <a:ext uri="{FF2B5EF4-FFF2-40B4-BE49-F238E27FC236}">
                <a16:creationId xmlns:a16="http://schemas.microsoft.com/office/drawing/2014/main" id="{9D2D2AB0-CDB3-4910-ABA8-281575276FED}"/>
              </a:ext>
            </a:extLst>
          </p:cNvPr>
          <p:cNvPicPr>
            <a:picLocks noChangeAspect="1"/>
          </p:cNvPicPr>
          <p:nvPr/>
        </p:nvPicPr>
        <p:blipFill>
          <a:blip r:embed="rId7"/>
          <a:stretch>
            <a:fillRect/>
          </a:stretch>
        </p:blipFill>
        <p:spPr>
          <a:xfrm>
            <a:off x="8428067" y="4856285"/>
            <a:ext cx="582276" cy="459260"/>
          </a:xfrm>
          <a:prstGeom prst="rect">
            <a:avLst/>
          </a:prstGeom>
        </p:spPr>
      </p:pic>
    </p:spTree>
    <p:extLst>
      <p:ext uri="{BB962C8B-B14F-4D97-AF65-F5344CB8AC3E}">
        <p14:creationId xmlns:p14="http://schemas.microsoft.com/office/powerpoint/2010/main" val="1905645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1.45833E-6 -4.07407E-6 L 0.17513 -0.00162 " pathEditMode="relative" rAng="0" ptsTypes="AA">
                                      <p:cBhvr>
                                        <p:cTn id="16" dur="2000" fill="hold"/>
                                        <p:tgtEl>
                                          <p:spTgt spid="11"/>
                                        </p:tgtEl>
                                        <p:attrNameLst>
                                          <p:attrName>ppt_x</p:attrName>
                                          <p:attrName>ppt_y</p:attrName>
                                        </p:attrNameLst>
                                      </p:cBhvr>
                                      <p:rCtr x="8750" y="-93"/>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50" presetClass="path" presetSubtype="0" accel="50000" decel="50000" fill="hold" nodeType="withEffect">
                                  <p:stCondLst>
                                    <p:cond delay="0"/>
                                  </p:stCondLst>
                                  <p:childTnLst>
                                    <p:animMotion origin="layout" path="M 3.33333E-6 -4.07407E-6 L -0.10091 -4.07407E-6 C -0.14623 -4.07407E-6 -0.20183 0.03635 -0.20183 0.06621 L -0.20183 0.13241 " pathEditMode="relative" rAng="0" ptsTypes="AAAA">
                                      <p:cBhvr>
                                        <p:cTn id="30" dur="2000" fill="hold"/>
                                        <p:tgtEl>
                                          <p:spTgt spid="10"/>
                                        </p:tgtEl>
                                        <p:attrNameLst>
                                          <p:attrName>ppt_x</p:attrName>
                                          <p:attrName>ppt_y</p:attrName>
                                        </p:attrNameLst>
                                      </p:cBhvr>
                                      <p:rCtr x="-10091" y="6620"/>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50" presetClass="path" presetSubtype="0" accel="50000" decel="50000" fill="hold" nodeType="clickEffect">
                                  <p:stCondLst>
                                    <p:cond delay="0"/>
                                  </p:stCondLst>
                                  <p:childTnLst>
                                    <p:animMotion origin="layout" path="M 3.33333E-6 1.11111E-6 L -0.10703 1.11111E-6 C -0.15495 1.11111E-6 -0.21394 0.05671 -0.21394 0.10278 L -0.21394 0.20579 " pathEditMode="relative" rAng="0" ptsTypes="AAAA">
                                      <p:cBhvr>
                                        <p:cTn id="40" dur="2000" fill="hold"/>
                                        <p:tgtEl>
                                          <p:spTgt spid="12"/>
                                        </p:tgtEl>
                                        <p:attrNameLst>
                                          <p:attrName>ppt_x</p:attrName>
                                          <p:attrName>ppt_y</p:attrName>
                                        </p:attrNameLst>
                                      </p:cBhvr>
                                      <p:rCtr x="-10703" y="10278"/>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50" presetClass="path" presetSubtype="0" accel="50000" decel="50000" fill="hold" nodeType="clickEffect">
                                  <p:stCondLst>
                                    <p:cond delay="0"/>
                                  </p:stCondLst>
                                  <p:childTnLst>
                                    <p:animMotion origin="layout" path="M 3.33333E-6 -4.07407E-6 L -0.13373 -4.07407E-6 C -0.19375 -4.07407E-6 -0.26745 0.07547 -0.26745 0.13704 L -0.26745 0.27408 " pathEditMode="relative" rAng="0" ptsTypes="AAAA">
                                      <p:cBhvr>
                                        <p:cTn id="50" dur="2000" fill="hold"/>
                                        <p:tgtEl>
                                          <p:spTgt spid="13"/>
                                        </p:tgtEl>
                                        <p:attrNameLst>
                                          <p:attrName>ppt_x</p:attrName>
                                          <p:attrName>ppt_y</p:attrName>
                                        </p:attrNameLst>
                                      </p:cBhvr>
                                      <p:rCtr x="-13372" y="13704"/>
                                    </p:animMotion>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0"/>
                                        </p:tgtEl>
                                        <p:attrNameLst>
                                          <p:attrName>style.visibility</p:attrName>
                                        </p:attrNameLst>
                                      </p:cBhvr>
                                      <p:to>
                                        <p:strVal val="hidden"/>
                                      </p:to>
                                    </p:set>
                                  </p:childTnLst>
                                </p:cTn>
                              </p:par>
                            </p:childTnLst>
                          </p:cTn>
                        </p:par>
                        <p:par>
                          <p:cTn id="55" fill="hold">
                            <p:stCondLst>
                              <p:cond delay="0"/>
                            </p:stCondLst>
                            <p:childTnLst>
                              <p:par>
                                <p:cTn id="56" presetID="1" presetClass="entr" presetSubtype="0" fill="hold" nodeType="afterEffect">
                                  <p:stCondLst>
                                    <p:cond delay="0"/>
                                  </p:stCondLst>
                                  <p:childTnLst>
                                    <p:set>
                                      <p:cBhvr>
                                        <p:cTn id="57" dur="1" fill="hold">
                                          <p:stCondLst>
                                            <p:cond delay="0"/>
                                          </p:stCondLst>
                                        </p:cTn>
                                        <p:tgtEl>
                                          <p:spTgt spid="14"/>
                                        </p:tgtEl>
                                        <p:attrNameLst>
                                          <p:attrName>style.visibility</p:attrName>
                                        </p:attrNameLst>
                                      </p:cBhvr>
                                      <p:to>
                                        <p:strVal val="visible"/>
                                      </p:to>
                                    </p:set>
                                  </p:childTnLst>
                                </p:cTn>
                              </p:par>
                              <p:par>
                                <p:cTn id="58" presetID="1" presetClass="exit" presetSubtype="0" fill="hold" nodeType="withEffect">
                                  <p:stCondLst>
                                    <p:cond delay="0"/>
                                  </p:stCondLst>
                                  <p:childTnLst>
                                    <p:set>
                                      <p:cBhvr>
                                        <p:cTn id="59" dur="1" fill="hold">
                                          <p:stCondLst>
                                            <p:cond delay="0"/>
                                          </p:stCondLst>
                                        </p:cTn>
                                        <p:tgtEl>
                                          <p:spTgt spid="12"/>
                                        </p:tgtEl>
                                        <p:attrNameLst>
                                          <p:attrName>style.visibility</p:attrName>
                                        </p:attrNameLst>
                                      </p:cBhvr>
                                      <p:to>
                                        <p:strVal val="hidden"/>
                                      </p:to>
                                    </p:set>
                                  </p:childTnLst>
                                </p:cTn>
                              </p:par>
                            </p:childTnLst>
                          </p:cTn>
                        </p:par>
                        <p:par>
                          <p:cTn id="60" fill="hold">
                            <p:stCondLst>
                              <p:cond delay="0"/>
                            </p:stCondLst>
                            <p:childTnLst>
                              <p:par>
                                <p:cTn id="61" presetID="1" presetClass="entr" presetSubtype="0" fill="hold" nodeType="afterEffect">
                                  <p:stCondLst>
                                    <p:cond delay="0"/>
                                  </p:stCondLst>
                                  <p:childTnLst>
                                    <p:set>
                                      <p:cBhvr>
                                        <p:cTn id="62" dur="1" fill="hold">
                                          <p:stCondLst>
                                            <p:cond delay="0"/>
                                          </p:stCondLst>
                                        </p:cTn>
                                        <p:tgtEl>
                                          <p:spTgt spid="15"/>
                                        </p:tgtEl>
                                        <p:attrNameLst>
                                          <p:attrName>style.visibility</p:attrName>
                                        </p:attrNameLst>
                                      </p:cBhvr>
                                      <p:to>
                                        <p:strVal val="visible"/>
                                      </p:to>
                                    </p:set>
                                  </p:childTnLst>
                                </p:cTn>
                              </p:par>
                              <p:par>
                                <p:cTn id="63" presetID="1" presetClass="exit" presetSubtype="0" fill="hold" nodeType="withEffect">
                                  <p:stCondLst>
                                    <p:cond delay="0"/>
                                  </p:stCondLst>
                                  <p:childTnLst>
                                    <p:set>
                                      <p:cBhvr>
                                        <p:cTn id="64" dur="1" fill="hold">
                                          <p:stCondLst>
                                            <p:cond delay="0"/>
                                          </p:stCondLst>
                                        </p:cTn>
                                        <p:tgtEl>
                                          <p:spTgt spid="13"/>
                                        </p:tgtEl>
                                        <p:attrNameLst>
                                          <p:attrName>style.visibility</p:attrName>
                                        </p:attrNameLst>
                                      </p:cBhvr>
                                      <p:to>
                                        <p:strVal val="hidden"/>
                                      </p:to>
                                    </p:set>
                                  </p:childTnLst>
                                </p:cTn>
                              </p:par>
                            </p:childTnLst>
                          </p:cTn>
                        </p:par>
                        <p:par>
                          <p:cTn id="65" fill="hold">
                            <p:stCondLst>
                              <p:cond delay="0"/>
                            </p:stCondLst>
                            <p:childTnLst>
                              <p:par>
                                <p:cTn id="66" presetID="1" presetClass="entr" presetSubtype="0" fill="hold" nodeType="afterEffect">
                                  <p:stCondLst>
                                    <p:cond delay="0"/>
                                  </p:stCondLst>
                                  <p:childTnLst>
                                    <p:set>
                                      <p:cBhvr>
                                        <p:cTn id="67" dur="1" fill="hold">
                                          <p:stCondLst>
                                            <p:cond delay="0"/>
                                          </p:stCondLst>
                                        </p:cTn>
                                        <p:tgtEl>
                                          <p:spTgt spid="16"/>
                                        </p:tgtEl>
                                        <p:attrNameLst>
                                          <p:attrName>style.visibility</p:attrName>
                                        </p:attrNameLst>
                                      </p:cBhvr>
                                      <p:to>
                                        <p:strVal val="visible"/>
                                      </p:to>
                                    </p:set>
                                  </p:childTnLst>
                                </p:cTn>
                              </p:par>
                            </p:childTnLst>
                          </p:cTn>
                        </p:par>
                        <p:par>
                          <p:cTn id="68" fill="hold">
                            <p:stCondLst>
                              <p:cond delay="0"/>
                            </p:stCondLst>
                            <p:childTnLst>
                              <p:par>
                                <p:cTn id="69" presetID="1" presetClass="exit" presetSubtype="0" fill="hold" nodeType="afterEffect">
                                  <p:stCondLst>
                                    <p:cond delay="0"/>
                                  </p:stCondLst>
                                  <p:childTnLst>
                                    <p:set>
                                      <p:cBhvr>
                                        <p:cTn id="7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36F920-3C96-4665-A22A-941D15B75221}"/>
              </a:ext>
            </a:extLst>
          </p:cNvPr>
          <p:cNvPicPr>
            <a:picLocks noChangeAspect="1"/>
          </p:cNvPicPr>
          <p:nvPr/>
        </p:nvPicPr>
        <p:blipFill>
          <a:blip r:embed="rId2"/>
          <a:stretch>
            <a:fillRect/>
          </a:stretch>
        </p:blipFill>
        <p:spPr>
          <a:xfrm>
            <a:off x="838200" y="461142"/>
            <a:ext cx="7940254" cy="3134986"/>
          </a:xfrm>
          <a:prstGeom prst="rect">
            <a:avLst/>
          </a:prstGeom>
        </p:spPr>
      </p:pic>
      <p:pic>
        <p:nvPicPr>
          <p:cNvPr id="3" name="Picture 2">
            <a:extLst>
              <a:ext uri="{FF2B5EF4-FFF2-40B4-BE49-F238E27FC236}">
                <a16:creationId xmlns:a16="http://schemas.microsoft.com/office/drawing/2014/main" id="{91F5ABEE-5AC8-4EE0-9F26-5860BD6B418E}"/>
              </a:ext>
            </a:extLst>
          </p:cNvPr>
          <p:cNvPicPr>
            <a:picLocks noChangeAspect="1"/>
          </p:cNvPicPr>
          <p:nvPr/>
        </p:nvPicPr>
        <p:blipFill>
          <a:blip r:embed="rId3"/>
          <a:stretch>
            <a:fillRect/>
          </a:stretch>
        </p:blipFill>
        <p:spPr>
          <a:xfrm>
            <a:off x="838200" y="3784633"/>
            <a:ext cx="8611043" cy="2800494"/>
          </a:xfrm>
          <a:prstGeom prst="rect">
            <a:avLst/>
          </a:prstGeom>
        </p:spPr>
      </p:pic>
    </p:spTree>
    <p:extLst>
      <p:ext uri="{BB962C8B-B14F-4D97-AF65-F5344CB8AC3E}">
        <p14:creationId xmlns:p14="http://schemas.microsoft.com/office/powerpoint/2010/main" val="19915804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2DE694-29C7-467D-825A-8983EBAD5B50}"/>
              </a:ext>
            </a:extLst>
          </p:cNvPr>
          <p:cNvSpPr>
            <a:spLocks noGrp="1"/>
          </p:cNvSpPr>
          <p:nvPr>
            <p:ph type="title"/>
          </p:nvPr>
        </p:nvSpPr>
        <p:spPr/>
        <p:txBody>
          <a:bodyPr/>
          <a:lstStyle/>
          <a:p>
            <a:r>
              <a:rPr lang="en-CA" dirty="0"/>
              <a:t>When things go wrong</a:t>
            </a:r>
          </a:p>
        </p:txBody>
      </p:sp>
      <p:pic>
        <p:nvPicPr>
          <p:cNvPr id="5" name="Picture 4">
            <a:extLst>
              <a:ext uri="{FF2B5EF4-FFF2-40B4-BE49-F238E27FC236}">
                <a16:creationId xmlns:a16="http://schemas.microsoft.com/office/drawing/2014/main" id="{5BAB5DCD-E3B1-4C9C-AC78-7400BB59BC87}"/>
              </a:ext>
            </a:extLst>
          </p:cNvPr>
          <p:cNvPicPr>
            <a:picLocks noChangeAspect="1"/>
          </p:cNvPicPr>
          <p:nvPr/>
        </p:nvPicPr>
        <p:blipFill>
          <a:blip r:embed="rId2"/>
          <a:stretch>
            <a:fillRect/>
          </a:stretch>
        </p:blipFill>
        <p:spPr>
          <a:xfrm>
            <a:off x="838200" y="1334318"/>
            <a:ext cx="8690469" cy="2031289"/>
          </a:xfrm>
          <a:prstGeom prst="rect">
            <a:avLst/>
          </a:prstGeom>
        </p:spPr>
      </p:pic>
      <p:pic>
        <p:nvPicPr>
          <p:cNvPr id="6" name="Picture 5">
            <a:extLst>
              <a:ext uri="{FF2B5EF4-FFF2-40B4-BE49-F238E27FC236}">
                <a16:creationId xmlns:a16="http://schemas.microsoft.com/office/drawing/2014/main" id="{3541C992-D15F-4227-93A7-51A11BFA82A3}"/>
              </a:ext>
            </a:extLst>
          </p:cNvPr>
          <p:cNvPicPr>
            <a:picLocks noChangeAspect="1"/>
          </p:cNvPicPr>
          <p:nvPr/>
        </p:nvPicPr>
        <p:blipFill>
          <a:blip r:embed="rId3"/>
          <a:stretch>
            <a:fillRect/>
          </a:stretch>
        </p:blipFill>
        <p:spPr>
          <a:xfrm>
            <a:off x="838200" y="3711432"/>
            <a:ext cx="8560240" cy="2781443"/>
          </a:xfrm>
          <a:prstGeom prst="rect">
            <a:avLst/>
          </a:prstGeom>
        </p:spPr>
      </p:pic>
    </p:spTree>
    <p:extLst>
      <p:ext uri="{BB962C8B-B14F-4D97-AF65-F5344CB8AC3E}">
        <p14:creationId xmlns:p14="http://schemas.microsoft.com/office/powerpoint/2010/main" val="36105328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18986-B7F1-4329-96A3-3E6AB5B95B54}"/>
              </a:ext>
            </a:extLst>
          </p:cNvPr>
          <p:cNvSpPr>
            <a:spLocks noGrp="1"/>
          </p:cNvSpPr>
          <p:nvPr>
            <p:ph type="title"/>
          </p:nvPr>
        </p:nvSpPr>
        <p:spPr/>
        <p:txBody>
          <a:bodyPr/>
          <a:lstStyle/>
          <a:p>
            <a:r>
              <a:rPr lang="en-CA" dirty="0"/>
              <a:t>Transfer Dead-lettering</a:t>
            </a:r>
          </a:p>
        </p:txBody>
      </p:sp>
      <p:sp>
        <p:nvSpPr>
          <p:cNvPr id="3" name="Text Placeholder 2">
            <a:extLst>
              <a:ext uri="{FF2B5EF4-FFF2-40B4-BE49-F238E27FC236}">
                <a16:creationId xmlns:a16="http://schemas.microsoft.com/office/drawing/2014/main" id="{6794CC2E-C4E9-4FC5-A02F-FD4D8EAE9A91}"/>
              </a:ext>
            </a:extLst>
          </p:cNvPr>
          <p:cNvSpPr>
            <a:spLocks noGrp="1"/>
          </p:cNvSpPr>
          <p:nvPr>
            <p:ph type="body" idx="1"/>
          </p:nvPr>
        </p:nvSpPr>
        <p:spPr/>
        <p:txBody>
          <a:bodyPr/>
          <a:lstStyle/>
          <a:p>
            <a:r>
              <a:rPr lang="en-CA" dirty="0"/>
              <a:t>queue/$Transfer/$</a:t>
            </a:r>
            <a:r>
              <a:rPr lang="en-CA" dirty="0" err="1"/>
              <a:t>DeadLetterQueue</a:t>
            </a:r>
            <a:endParaRPr lang="en-CA" dirty="0"/>
          </a:p>
        </p:txBody>
      </p:sp>
    </p:spTree>
    <p:extLst>
      <p:ext uri="{BB962C8B-B14F-4D97-AF65-F5344CB8AC3E}">
        <p14:creationId xmlns:p14="http://schemas.microsoft.com/office/powerpoint/2010/main" val="2106589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C8BFF3-71C5-4E2E-8D56-01D197BC1542}"/>
              </a:ext>
            </a:extLst>
          </p:cNvPr>
          <p:cNvPicPr>
            <a:picLocks noChangeAspect="1"/>
          </p:cNvPicPr>
          <p:nvPr/>
        </p:nvPicPr>
        <p:blipFill>
          <a:blip r:embed="rId2"/>
          <a:stretch>
            <a:fillRect/>
          </a:stretch>
        </p:blipFill>
        <p:spPr>
          <a:xfrm>
            <a:off x="2071105" y="2665776"/>
            <a:ext cx="8649145" cy="4000706"/>
          </a:xfrm>
          <a:prstGeom prst="rect">
            <a:avLst/>
          </a:prstGeom>
        </p:spPr>
      </p:pic>
      <p:pic>
        <p:nvPicPr>
          <p:cNvPr id="5" name="Picture 4">
            <a:extLst>
              <a:ext uri="{FF2B5EF4-FFF2-40B4-BE49-F238E27FC236}">
                <a16:creationId xmlns:a16="http://schemas.microsoft.com/office/drawing/2014/main" id="{65B3B572-B9F2-42E3-9CDD-C73869D65DDF}"/>
              </a:ext>
            </a:extLst>
          </p:cNvPr>
          <p:cNvPicPr>
            <a:picLocks noChangeAspect="1"/>
          </p:cNvPicPr>
          <p:nvPr/>
        </p:nvPicPr>
        <p:blipFill>
          <a:blip r:embed="rId3"/>
          <a:stretch>
            <a:fillRect/>
          </a:stretch>
        </p:blipFill>
        <p:spPr>
          <a:xfrm>
            <a:off x="838200" y="1360783"/>
            <a:ext cx="7861388" cy="3535044"/>
          </a:xfrm>
          <a:prstGeom prst="rect">
            <a:avLst/>
          </a:prstGeom>
        </p:spPr>
      </p:pic>
      <p:pic>
        <p:nvPicPr>
          <p:cNvPr id="7" name="Picture 6">
            <a:extLst>
              <a:ext uri="{FF2B5EF4-FFF2-40B4-BE49-F238E27FC236}">
                <a16:creationId xmlns:a16="http://schemas.microsoft.com/office/drawing/2014/main" id="{0CC361FF-E5BF-4172-9E1D-658C15925C33}"/>
              </a:ext>
            </a:extLst>
          </p:cNvPr>
          <p:cNvPicPr>
            <a:picLocks noChangeAspect="1"/>
          </p:cNvPicPr>
          <p:nvPr/>
        </p:nvPicPr>
        <p:blipFill>
          <a:blip r:embed="rId4"/>
          <a:stretch>
            <a:fillRect/>
          </a:stretch>
        </p:blipFill>
        <p:spPr>
          <a:xfrm>
            <a:off x="838200" y="5222985"/>
            <a:ext cx="5234390" cy="1116339"/>
          </a:xfrm>
          <a:prstGeom prst="rect">
            <a:avLst/>
          </a:prstGeom>
        </p:spPr>
      </p:pic>
    </p:spTree>
    <p:extLst>
      <p:ext uri="{BB962C8B-B14F-4D97-AF65-F5344CB8AC3E}">
        <p14:creationId xmlns:p14="http://schemas.microsoft.com/office/powerpoint/2010/main" val="8595219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C8BFF3-71C5-4E2E-8D56-01D197BC1542}"/>
              </a:ext>
            </a:extLst>
          </p:cNvPr>
          <p:cNvPicPr>
            <a:picLocks noChangeAspect="1"/>
          </p:cNvPicPr>
          <p:nvPr/>
        </p:nvPicPr>
        <p:blipFill>
          <a:blip r:embed="rId2"/>
          <a:stretch>
            <a:fillRect/>
          </a:stretch>
        </p:blipFill>
        <p:spPr>
          <a:xfrm>
            <a:off x="2017316" y="1428647"/>
            <a:ext cx="8649145" cy="4000706"/>
          </a:xfrm>
          <a:prstGeom prst="rect">
            <a:avLst/>
          </a:prstGeom>
        </p:spPr>
      </p:pic>
    </p:spTree>
    <p:extLst>
      <p:ext uri="{BB962C8B-B14F-4D97-AF65-F5344CB8AC3E}">
        <p14:creationId xmlns:p14="http://schemas.microsoft.com/office/powerpoint/2010/main" val="18310004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FEE39-8A9D-4DD0-8E30-BC8AB41F589F}"/>
              </a:ext>
            </a:extLst>
          </p:cNvPr>
          <p:cNvSpPr>
            <a:spLocks noGrp="1"/>
          </p:cNvSpPr>
          <p:nvPr>
            <p:ph type="title"/>
          </p:nvPr>
        </p:nvSpPr>
        <p:spPr/>
        <p:txBody>
          <a:bodyPr/>
          <a:lstStyle/>
          <a:p>
            <a:r>
              <a:rPr lang="en-CA" dirty="0"/>
              <a:t>Topologies</a:t>
            </a:r>
          </a:p>
        </p:txBody>
      </p:sp>
      <p:sp>
        <p:nvSpPr>
          <p:cNvPr id="3" name="Text Placeholder 2">
            <a:extLst>
              <a:ext uri="{FF2B5EF4-FFF2-40B4-BE49-F238E27FC236}">
                <a16:creationId xmlns:a16="http://schemas.microsoft.com/office/drawing/2014/main" id="{C5A022DD-941B-426E-9C8C-993FC4B5EFCC}"/>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40355639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C9CEBF-F261-43DC-9712-55AD505BF8DC}"/>
              </a:ext>
            </a:extLst>
          </p:cNvPr>
          <p:cNvSpPr>
            <a:spLocks noGrp="1"/>
          </p:cNvSpPr>
          <p:nvPr>
            <p:ph type="title"/>
          </p:nvPr>
        </p:nvSpPr>
        <p:spPr/>
        <p:txBody>
          <a:bodyPr/>
          <a:lstStyle/>
          <a:p>
            <a:r>
              <a:rPr lang="en-CA" dirty="0"/>
              <a:t>What’s a topology?</a:t>
            </a:r>
          </a:p>
        </p:txBody>
      </p:sp>
      <p:sp>
        <p:nvSpPr>
          <p:cNvPr id="5" name="TextBox 4">
            <a:extLst>
              <a:ext uri="{FF2B5EF4-FFF2-40B4-BE49-F238E27FC236}">
                <a16:creationId xmlns:a16="http://schemas.microsoft.com/office/drawing/2014/main" id="{C2B4BF27-0B1E-46BC-B5E3-BBA55D118817}"/>
              </a:ext>
            </a:extLst>
          </p:cNvPr>
          <p:cNvSpPr txBox="1"/>
          <p:nvPr/>
        </p:nvSpPr>
        <p:spPr>
          <a:xfrm>
            <a:off x="838200" y="1476288"/>
            <a:ext cx="10557862" cy="523220"/>
          </a:xfrm>
          <a:prstGeom prst="rect">
            <a:avLst/>
          </a:prstGeom>
          <a:noFill/>
        </p:spPr>
        <p:txBody>
          <a:bodyPr wrap="square" rtlCol="0">
            <a:spAutoFit/>
          </a:bodyPr>
          <a:lstStyle/>
          <a:p>
            <a:r>
              <a:rPr lang="en-CA" sz="2800" dirty="0">
                <a:solidFill>
                  <a:schemeClr val="tx1">
                    <a:lumMod val="50000"/>
                    <a:lumOff val="50000"/>
                  </a:schemeClr>
                </a:solidFill>
              </a:rPr>
              <a:t>The way in which parts are interrelated or arranged</a:t>
            </a:r>
          </a:p>
        </p:txBody>
      </p:sp>
      <p:grpSp>
        <p:nvGrpSpPr>
          <p:cNvPr id="33" name="Group 32">
            <a:extLst>
              <a:ext uri="{FF2B5EF4-FFF2-40B4-BE49-F238E27FC236}">
                <a16:creationId xmlns:a16="http://schemas.microsoft.com/office/drawing/2014/main" id="{9F6E7D59-46C4-426F-9F36-C1E778169246}"/>
              </a:ext>
            </a:extLst>
          </p:cNvPr>
          <p:cNvGrpSpPr/>
          <p:nvPr/>
        </p:nvGrpSpPr>
        <p:grpSpPr>
          <a:xfrm>
            <a:off x="3849603" y="2390877"/>
            <a:ext cx="4492794" cy="908279"/>
            <a:chOff x="3538206" y="2289060"/>
            <a:chExt cx="4492794" cy="908279"/>
          </a:xfrm>
        </p:grpSpPr>
        <p:sp>
          <p:nvSpPr>
            <p:cNvPr id="6" name="incoming queue">
              <a:extLst>
                <a:ext uri="{FF2B5EF4-FFF2-40B4-BE49-F238E27FC236}">
                  <a16:creationId xmlns:a16="http://schemas.microsoft.com/office/drawing/2014/main" id="{932D8233-06F6-44E7-AD18-5F0C1E10450C}"/>
                </a:ext>
              </a:extLst>
            </p:cNvPr>
            <p:cNvSpPr/>
            <p:nvPr/>
          </p:nvSpPr>
          <p:spPr>
            <a:xfrm rot="16200000">
              <a:off x="3958864" y="1868402"/>
              <a:ext cx="908278" cy="174959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dirty="0"/>
                <a:t>queue1</a:t>
              </a:r>
            </a:p>
          </p:txBody>
        </p:sp>
        <p:sp>
          <p:nvSpPr>
            <p:cNvPr id="7" name="incoming queue">
              <a:extLst>
                <a:ext uri="{FF2B5EF4-FFF2-40B4-BE49-F238E27FC236}">
                  <a16:creationId xmlns:a16="http://schemas.microsoft.com/office/drawing/2014/main" id="{A69DE8BB-0134-4843-A183-C7B1A4CB9E55}"/>
                </a:ext>
              </a:extLst>
            </p:cNvPr>
            <p:cNvSpPr/>
            <p:nvPr/>
          </p:nvSpPr>
          <p:spPr>
            <a:xfrm rot="16200000">
              <a:off x="6702065" y="1868403"/>
              <a:ext cx="908278" cy="174959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dirty="0"/>
                <a:t>queue2</a:t>
              </a:r>
            </a:p>
          </p:txBody>
        </p:sp>
        <p:cxnSp>
          <p:nvCxnSpPr>
            <p:cNvPr id="9" name="Straight Arrow Connector 8">
              <a:extLst>
                <a:ext uri="{FF2B5EF4-FFF2-40B4-BE49-F238E27FC236}">
                  <a16:creationId xmlns:a16="http://schemas.microsoft.com/office/drawing/2014/main" id="{651D6717-E6AB-4CEC-BCF3-6465E98B4613}"/>
                </a:ext>
              </a:extLst>
            </p:cNvPr>
            <p:cNvCxnSpPr>
              <a:endCxn id="7" idx="1"/>
            </p:cNvCxnSpPr>
            <p:nvPr/>
          </p:nvCxnSpPr>
          <p:spPr>
            <a:xfrm>
              <a:off x="5356955" y="2743198"/>
              <a:ext cx="924453" cy="2"/>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D8C560B1-E944-4AFB-8F31-6F40FC57BF57}"/>
              </a:ext>
            </a:extLst>
          </p:cNvPr>
          <p:cNvGrpSpPr/>
          <p:nvPr/>
        </p:nvGrpSpPr>
        <p:grpSpPr>
          <a:xfrm>
            <a:off x="1849391" y="3902415"/>
            <a:ext cx="8642171" cy="2590460"/>
            <a:chOff x="1849391" y="3902415"/>
            <a:chExt cx="8642171" cy="2590460"/>
          </a:xfrm>
        </p:grpSpPr>
        <p:sp>
          <p:nvSpPr>
            <p:cNvPr id="10" name="incoming queue">
              <a:extLst>
                <a:ext uri="{FF2B5EF4-FFF2-40B4-BE49-F238E27FC236}">
                  <a16:creationId xmlns:a16="http://schemas.microsoft.com/office/drawing/2014/main" id="{5296EC4A-4832-4414-AF56-493412F59AE6}"/>
                </a:ext>
              </a:extLst>
            </p:cNvPr>
            <p:cNvSpPr/>
            <p:nvPr/>
          </p:nvSpPr>
          <p:spPr>
            <a:xfrm rot="16200000">
              <a:off x="2270049" y="4320223"/>
              <a:ext cx="908278" cy="174959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dirty="0"/>
                <a:t>topic</a:t>
              </a:r>
            </a:p>
          </p:txBody>
        </p:sp>
        <p:sp>
          <p:nvSpPr>
            <p:cNvPr id="12" name="incoming queue">
              <a:extLst>
                <a:ext uri="{FF2B5EF4-FFF2-40B4-BE49-F238E27FC236}">
                  <a16:creationId xmlns:a16="http://schemas.microsoft.com/office/drawing/2014/main" id="{3255BEB5-2DE9-4970-93E1-4AC493C09512}"/>
                </a:ext>
              </a:extLst>
            </p:cNvPr>
            <p:cNvSpPr/>
            <p:nvPr/>
          </p:nvSpPr>
          <p:spPr>
            <a:xfrm>
              <a:off x="5230365" y="4231835"/>
              <a:ext cx="1083044" cy="83367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CA" sz="3200" dirty="0"/>
                <a:t>sub1</a:t>
              </a:r>
            </a:p>
          </p:txBody>
        </p:sp>
        <p:sp>
          <p:nvSpPr>
            <p:cNvPr id="13" name="incoming queue">
              <a:extLst>
                <a:ext uri="{FF2B5EF4-FFF2-40B4-BE49-F238E27FC236}">
                  <a16:creationId xmlns:a16="http://schemas.microsoft.com/office/drawing/2014/main" id="{7404953F-DCA0-46E4-8447-07E36784EA6E}"/>
                </a:ext>
              </a:extLst>
            </p:cNvPr>
            <p:cNvSpPr/>
            <p:nvPr/>
          </p:nvSpPr>
          <p:spPr>
            <a:xfrm>
              <a:off x="5230365" y="5317584"/>
              <a:ext cx="1083044" cy="83367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CA" sz="3200" dirty="0"/>
                <a:t>sub2</a:t>
              </a:r>
            </a:p>
          </p:txBody>
        </p:sp>
        <p:sp>
          <p:nvSpPr>
            <p:cNvPr id="14" name="Speech Bubble: Rectangle 13">
              <a:extLst>
                <a:ext uri="{FF2B5EF4-FFF2-40B4-BE49-F238E27FC236}">
                  <a16:creationId xmlns:a16="http://schemas.microsoft.com/office/drawing/2014/main" id="{7F81C7C8-689C-4BBB-91B3-0967886E5297}"/>
                </a:ext>
              </a:extLst>
            </p:cNvPr>
            <p:cNvSpPr/>
            <p:nvPr/>
          </p:nvSpPr>
          <p:spPr>
            <a:xfrm>
              <a:off x="6488178" y="3902415"/>
              <a:ext cx="883664" cy="658840"/>
            </a:xfrm>
            <a:prstGeom prst="wedgeRectCallout">
              <a:avLst>
                <a:gd name="adj1" fmla="val -74490"/>
                <a:gd name="adj2" fmla="val 3217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CA" dirty="0"/>
                <a:t>rules</a:t>
              </a:r>
            </a:p>
          </p:txBody>
        </p:sp>
        <p:sp>
          <p:nvSpPr>
            <p:cNvPr id="15" name="Speech Bubble: Rectangle 14">
              <a:extLst>
                <a:ext uri="{FF2B5EF4-FFF2-40B4-BE49-F238E27FC236}">
                  <a16:creationId xmlns:a16="http://schemas.microsoft.com/office/drawing/2014/main" id="{4E7CC4A3-F3EE-4460-B809-23DEFDFF7D4D}"/>
                </a:ext>
              </a:extLst>
            </p:cNvPr>
            <p:cNvSpPr/>
            <p:nvPr/>
          </p:nvSpPr>
          <p:spPr>
            <a:xfrm>
              <a:off x="6488178" y="5834035"/>
              <a:ext cx="883664" cy="658840"/>
            </a:xfrm>
            <a:prstGeom prst="wedgeRectCallout">
              <a:avLst>
                <a:gd name="adj1" fmla="val -75359"/>
                <a:gd name="adj2" fmla="val -28470"/>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dirty="0"/>
                <a:t>rules</a:t>
              </a:r>
            </a:p>
          </p:txBody>
        </p:sp>
        <p:cxnSp>
          <p:nvCxnSpPr>
            <p:cNvPr id="21" name="Connector: Elbow 20">
              <a:extLst>
                <a:ext uri="{FF2B5EF4-FFF2-40B4-BE49-F238E27FC236}">
                  <a16:creationId xmlns:a16="http://schemas.microsoft.com/office/drawing/2014/main" id="{BA65AC17-4DD1-4BB4-BDBA-AA9693BFB1A6}"/>
                </a:ext>
              </a:extLst>
            </p:cNvPr>
            <p:cNvCxnSpPr>
              <a:stCxn id="10" idx="3"/>
              <a:endCxn id="12" idx="2"/>
            </p:cNvCxnSpPr>
            <p:nvPr/>
          </p:nvCxnSpPr>
          <p:spPr>
            <a:xfrm flipV="1">
              <a:off x="3598985" y="4648672"/>
              <a:ext cx="1631380" cy="546348"/>
            </a:xfrm>
            <a:prstGeom prst="bentConnector3">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28ECAFC9-CE0E-4DE0-92CA-54D5F325D6E2}"/>
                </a:ext>
              </a:extLst>
            </p:cNvPr>
            <p:cNvCxnSpPr>
              <a:stCxn id="10" idx="3"/>
              <a:endCxn id="13" idx="2"/>
            </p:cNvCxnSpPr>
            <p:nvPr/>
          </p:nvCxnSpPr>
          <p:spPr>
            <a:xfrm>
              <a:off x="3598985" y="5195020"/>
              <a:ext cx="1631380" cy="539401"/>
            </a:xfrm>
            <a:prstGeom prst="bentConnector3">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incoming queue">
              <a:extLst>
                <a:ext uri="{FF2B5EF4-FFF2-40B4-BE49-F238E27FC236}">
                  <a16:creationId xmlns:a16="http://schemas.microsoft.com/office/drawing/2014/main" id="{5B5190F9-F9D4-4A8D-9F5F-805AEAA0A25E}"/>
                </a:ext>
              </a:extLst>
            </p:cNvPr>
            <p:cNvSpPr/>
            <p:nvPr/>
          </p:nvSpPr>
          <p:spPr>
            <a:xfrm rot="16200000">
              <a:off x="9162627" y="4320224"/>
              <a:ext cx="908278" cy="174959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dirty="0"/>
                <a:t>queue</a:t>
              </a:r>
            </a:p>
          </p:txBody>
        </p:sp>
        <p:cxnSp>
          <p:nvCxnSpPr>
            <p:cNvPr id="30" name="Connector: Elbow 29">
              <a:extLst>
                <a:ext uri="{FF2B5EF4-FFF2-40B4-BE49-F238E27FC236}">
                  <a16:creationId xmlns:a16="http://schemas.microsoft.com/office/drawing/2014/main" id="{9B630ACA-6D62-450C-AA4D-89AA5186B815}"/>
                </a:ext>
              </a:extLst>
            </p:cNvPr>
            <p:cNvCxnSpPr>
              <a:stCxn id="12" idx="4"/>
              <a:endCxn id="28" idx="1"/>
            </p:cNvCxnSpPr>
            <p:nvPr/>
          </p:nvCxnSpPr>
          <p:spPr>
            <a:xfrm>
              <a:off x="6313409" y="4648672"/>
              <a:ext cx="2428561" cy="546349"/>
            </a:xfrm>
            <a:prstGeom prst="bentConnector3">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C28F901B-1B35-4FC3-A249-42F514DDAE8F}"/>
                </a:ext>
              </a:extLst>
            </p:cNvPr>
            <p:cNvCxnSpPr>
              <a:stCxn id="13" idx="4"/>
              <a:endCxn id="28" idx="1"/>
            </p:cNvCxnSpPr>
            <p:nvPr/>
          </p:nvCxnSpPr>
          <p:spPr>
            <a:xfrm flipV="1">
              <a:off x="6313409" y="5195021"/>
              <a:ext cx="2428561" cy="539400"/>
            </a:xfrm>
            <a:prstGeom prst="bentConnector3">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60528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F84CF3-60B7-4AC0-9ECA-131AE8996B2C}"/>
              </a:ext>
            </a:extLst>
          </p:cNvPr>
          <p:cNvPicPr>
            <a:picLocks noChangeAspect="1"/>
          </p:cNvPicPr>
          <p:nvPr/>
        </p:nvPicPr>
        <p:blipFill>
          <a:blip r:embed="rId3"/>
          <a:stretch>
            <a:fillRect/>
          </a:stretch>
        </p:blipFill>
        <p:spPr>
          <a:xfrm>
            <a:off x="1169831" y="0"/>
            <a:ext cx="9852338" cy="6858000"/>
          </a:xfrm>
          <a:prstGeom prst="rect">
            <a:avLst/>
          </a:prstGeom>
        </p:spPr>
      </p:pic>
    </p:spTree>
    <p:extLst>
      <p:ext uri="{BB962C8B-B14F-4D97-AF65-F5344CB8AC3E}">
        <p14:creationId xmlns:p14="http://schemas.microsoft.com/office/powerpoint/2010/main" val="35098713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FFAED6-C7EF-424C-923E-B0E0B7D338DA}"/>
              </a:ext>
            </a:extLst>
          </p:cNvPr>
          <p:cNvPicPr>
            <a:picLocks noChangeAspect="1"/>
          </p:cNvPicPr>
          <p:nvPr/>
        </p:nvPicPr>
        <p:blipFill>
          <a:blip r:embed="rId2"/>
          <a:stretch>
            <a:fillRect/>
          </a:stretch>
        </p:blipFill>
        <p:spPr>
          <a:xfrm>
            <a:off x="838200" y="315246"/>
            <a:ext cx="7798035" cy="2193919"/>
          </a:xfrm>
          <a:prstGeom prst="rect">
            <a:avLst/>
          </a:prstGeom>
        </p:spPr>
      </p:pic>
      <p:pic>
        <p:nvPicPr>
          <p:cNvPr id="4" name="Picture 3">
            <a:extLst>
              <a:ext uri="{FF2B5EF4-FFF2-40B4-BE49-F238E27FC236}">
                <a16:creationId xmlns:a16="http://schemas.microsoft.com/office/drawing/2014/main" id="{46DF74C8-D487-4655-813C-2F632856D1A0}"/>
              </a:ext>
            </a:extLst>
          </p:cNvPr>
          <p:cNvPicPr>
            <a:picLocks noChangeAspect="1"/>
          </p:cNvPicPr>
          <p:nvPr/>
        </p:nvPicPr>
        <p:blipFill>
          <a:blip r:embed="rId3"/>
          <a:stretch>
            <a:fillRect/>
          </a:stretch>
        </p:blipFill>
        <p:spPr>
          <a:xfrm>
            <a:off x="838200" y="2834728"/>
            <a:ext cx="7291508" cy="3565803"/>
          </a:xfrm>
          <a:prstGeom prst="rect">
            <a:avLst/>
          </a:prstGeom>
        </p:spPr>
      </p:pic>
    </p:spTree>
    <p:extLst>
      <p:ext uri="{BB962C8B-B14F-4D97-AF65-F5344CB8AC3E}">
        <p14:creationId xmlns:p14="http://schemas.microsoft.com/office/powerpoint/2010/main" val="6576089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977B5E-47CE-4095-9D47-CBBA117516A6}"/>
              </a:ext>
            </a:extLst>
          </p:cNvPr>
          <p:cNvPicPr>
            <a:picLocks noChangeAspect="1"/>
          </p:cNvPicPr>
          <p:nvPr/>
        </p:nvPicPr>
        <p:blipFill>
          <a:blip r:embed="rId2"/>
          <a:stretch>
            <a:fillRect/>
          </a:stretch>
        </p:blipFill>
        <p:spPr>
          <a:xfrm>
            <a:off x="1812705" y="2330393"/>
            <a:ext cx="8566590" cy="2197213"/>
          </a:xfrm>
          <a:prstGeom prst="rect">
            <a:avLst/>
          </a:prstGeom>
        </p:spPr>
      </p:pic>
    </p:spTree>
    <p:extLst>
      <p:ext uri="{BB962C8B-B14F-4D97-AF65-F5344CB8AC3E}">
        <p14:creationId xmlns:p14="http://schemas.microsoft.com/office/powerpoint/2010/main" val="40044884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98F997-AB14-42E0-8E39-BDD3644ECA23}"/>
              </a:ext>
            </a:extLst>
          </p:cNvPr>
          <p:cNvPicPr>
            <a:picLocks noChangeAspect="1"/>
          </p:cNvPicPr>
          <p:nvPr/>
        </p:nvPicPr>
        <p:blipFill>
          <a:blip r:embed="rId3"/>
          <a:stretch>
            <a:fillRect/>
          </a:stretch>
        </p:blipFill>
        <p:spPr>
          <a:xfrm>
            <a:off x="0" y="1268429"/>
            <a:ext cx="12192000" cy="4321142"/>
          </a:xfrm>
          <a:prstGeom prst="rect">
            <a:avLst/>
          </a:prstGeom>
        </p:spPr>
      </p:pic>
    </p:spTree>
    <p:extLst>
      <p:ext uri="{BB962C8B-B14F-4D97-AF65-F5344CB8AC3E}">
        <p14:creationId xmlns:p14="http://schemas.microsoft.com/office/powerpoint/2010/main" val="16617990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A8E2C-1A12-4C68-906E-42EB2BA020EF}"/>
              </a:ext>
            </a:extLst>
          </p:cNvPr>
          <p:cNvSpPr>
            <a:spLocks noGrp="1"/>
          </p:cNvSpPr>
          <p:nvPr>
            <p:ph type="title"/>
          </p:nvPr>
        </p:nvSpPr>
        <p:spPr/>
        <p:txBody>
          <a:bodyPr/>
          <a:lstStyle/>
          <a:p>
            <a:r>
              <a:rPr lang="en-CA" dirty="0"/>
              <a:t>Message Sessions (FIFO)</a:t>
            </a:r>
          </a:p>
        </p:txBody>
      </p:sp>
      <p:sp>
        <p:nvSpPr>
          <p:cNvPr id="3" name="Text Placeholder 2">
            <a:extLst>
              <a:ext uri="{FF2B5EF4-FFF2-40B4-BE49-F238E27FC236}">
                <a16:creationId xmlns:a16="http://schemas.microsoft.com/office/drawing/2014/main" id="{E10C354F-1C36-4A02-BC6B-ABFD2AFF21C2}"/>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9352872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docs.microsoft.com/en-us/azure/service-bus-messaging/media/message-sessions/sessions.png">
            <a:extLst>
              <a:ext uri="{FF2B5EF4-FFF2-40B4-BE49-F238E27FC236}">
                <a16:creationId xmlns:a16="http://schemas.microsoft.com/office/drawing/2014/main" id="{DFD533F1-3C1A-417C-A9F4-D2B3024CFA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5398" y="1162459"/>
            <a:ext cx="9581203" cy="5386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1829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023729-DC21-4B79-8AEB-4177AC413CB8}"/>
              </a:ext>
            </a:extLst>
          </p:cNvPr>
          <p:cNvPicPr>
            <a:picLocks noChangeAspect="1"/>
          </p:cNvPicPr>
          <p:nvPr/>
        </p:nvPicPr>
        <p:blipFill>
          <a:blip r:embed="rId2"/>
          <a:stretch>
            <a:fillRect/>
          </a:stretch>
        </p:blipFill>
        <p:spPr>
          <a:xfrm>
            <a:off x="838199" y="366063"/>
            <a:ext cx="6960495" cy="1508842"/>
          </a:xfrm>
          <a:prstGeom prst="rect">
            <a:avLst/>
          </a:prstGeom>
        </p:spPr>
      </p:pic>
      <p:pic>
        <p:nvPicPr>
          <p:cNvPr id="5" name="Picture 4">
            <a:extLst>
              <a:ext uri="{FF2B5EF4-FFF2-40B4-BE49-F238E27FC236}">
                <a16:creationId xmlns:a16="http://schemas.microsoft.com/office/drawing/2014/main" id="{E75CCF1B-A863-4F8D-B784-096FCCD97169}"/>
              </a:ext>
            </a:extLst>
          </p:cNvPr>
          <p:cNvPicPr>
            <a:picLocks noChangeAspect="1"/>
          </p:cNvPicPr>
          <p:nvPr/>
        </p:nvPicPr>
        <p:blipFill>
          <a:blip r:embed="rId3"/>
          <a:stretch>
            <a:fillRect/>
          </a:stretch>
        </p:blipFill>
        <p:spPr>
          <a:xfrm>
            <a:off x="838198" y="2274384"/>
            <a:ext cx="7345297" cy="3796557"/>
          </a:xfrm>
          <a:prstGeom prst="rect">
            <a:avLst/>
          </a:prstGeom>
        </p:spPr>
      </p:pic>
      <p:sp>
        <p:nvSpPr>
          <p:cNvPr id="6" name="Rectangle 5">
            <a:extLst>
              <a:ext uri="{FF2B5EF4-FFF2-40B4-BE49-F238E27FC236}">
                <a16:creationId xmlns:a16="http://schemas.microsoft.com/office/drawing/2014/main" id="{3DD0EC7B-7DEA-4EB6-AF8F-B378661BDF1D}"/>
              </a:ext>
            </a:extLst>
          </p:cNvPr>
          <p:cNvSpPr/>
          <p:nvPr/>
        </p:nvSpPr>
        <p:spPr>
          <a:xfrm>
            <a:off x="1009073" y="2872254"/>
            <a:ext cx="258792" cy="169995"/>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DD21CB9-839C-4107-8118-D2566B619282}"/>
              </a:ext>
            </a:extLst>
          </p:cNvPr>
          <p:cNvSpPr/>
          <p:nvPr/>
        </p:nvSpPr>
        <p:spPr>
          <a:xfrm>
            <a:off x="1009073" y="3107066"/>
            <a:ext cx="258792" cy="169995"/>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6623E95-3FDF-4C71-858E-0DE269FB8772}"/>
              </a:ext>
            </a:extLst>
          </p:cNvPr>
          <p:cNvSpPr/>
          <p:nvPr/>
        </p:nvSpPr>
        <p:spPr>
          <a:xfrm>
            <a:off x="1009073" y="3381444"/>
            <a:ext cx="258792" cy="169995"/>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CF1E86C-3E16-40F3-A497-89EA7BFF0781}"/>
              </a:ext>
            </a:extLst>
          </p:cNvPr>
          <p:cNvSpPr/>
          <p:nvPr/>
        </p:nvSpPr>
        <p:spPr>
          <a:xfrm>
            <a:off x="1009073" y="5108760"/>
            <a:ext cx="258792" cy="169995"/>
          </a:xfrm>
          <a:prstGeom prst="rect">
            <a:avLst/>
          </a:prstGeom>
          <a:solidFill>
            <a:srgbClr val="702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9C435A0-841F-4315-B9E2-BA8FD90E426E}"/>
              </a:ext>
            </a:extLst>
          </p:cNvPr>
          <p:cNvSpPr/>
          <p:nvPr/>
        </p:nvSpPr>
        <p:spPr>
          <a:xfrm>
            <a:off x="1009073" y="3625647"/>
            <a:ext cx="258792" cy="169995"/>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C481C2-5419-46EB-9164-2245D85A36C8}"/>
              </a:ext>
            </a:extLst>
          </p:cNvPr>
          <p:cNvSpPr/>
          <p:nvPr/>
        </p:nvSpPr>
        <p:spPr>
          <a:xfrm>
            <a:off x="1009073" y="3873187"/>
            <a:ext cx="258792" cy="169995"/>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E9E572D-A5FA-4EFA-A075-7521E3A30FFA}"/>
              </a:ext>
            </a:extLst>
          </p:cNvPr>
          <p:cNvSpPr/>
          <p:nvPr/>
        </p:nvSpPr>
        <p:spPr>
          <a:xfrm>
            <a:off x="1009073" y="4111627"/>
            <a:ext cx="258792" cy="169995"/>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C3E2A1-6F56-45D4-B08E-8123D09E09BC}"/>
              </a:ext>
            </a:extLst>
          </p:cNvPr>
          <p:cNvSpPr/>
          <p:nvPr/>
        </p:nvSpPr>
        <p:spPr>
          <a:xfrm>
            <a:off x="1009073" y="4365817"/>
            <a:ext cx="258792" cy="169995"/>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D65C83-4934-4154-8A19-4B2F6E968B16}"/>
              </a:ext>
            </a:extLst>
          </p:cNvPr>
          <p:cNvSpPr/>
          <p:nvPr/>
        </p:nvSpPr>
        <p:spPr>
          <a:xfrm>
            <a:off x="1009073" y="4622780"/>
            <a:ext cx="258792" cy="169995"/>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2ABDDB7-B46B-475B-B95C-B1359D519E89}"/>
              </a:ext>
            </a:extLst>
          </p:cNvPr>
          <p:cNvSpPr/>
          <p:nvPr/>
        </p:nvSpPr>
        <p:spPr>
          <a:xfrm>
            <a:off x="1009073" y="4861220"/>
            <a:ext cx="258792" cy="169995"/>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DE25C83-ED30-48C3-881C-77817F31318E}"/>
              </a:ext>
            </a:extLst>
          </p:cNvPr>
          <p:cNvSpPr/>
          <p:nvPr/>
        </p:nvSpPr>
        <p:spPr>
          <a:xfrm>
            <a:off x="1009073" y="5378640"/>
            <a:ext cx="258792" cy="169995"/>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5FB2C52-18B4-45E0-9A38-C62472CFF95D}"/>
              </a:ext>
            </a:extLst>
          </p:cNvPr>
          <p:cNvSpPr/>
          <p:nvPr/>
        </p:nvSpPr>
        <p:spPr>
          <a:xfrm>
            <a:off x="1009073" y="5639792"/>
            <a:ext cx="258792" cy="169995"/>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22644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C0482C-526D-4652-AE9D-250DE204FA3D}"/>
              </a:ext>
            </a:extLst>
          </p:cNvPr>
          <p:cNvPicPr>
            <a:picLocks noChangeAspect="1"/>
          </p:cNvPicPr>
          <p:nvPr/>
        </p:nvPicPr>
        <p:blipFill>
          <a:blip r:embed="rId2"/>
          <a:stretch>
            <a:fillRect/>
          </a:stretch>
        </p:blipFill>
        <p:spPr>
          <a:xfrm>
            <a:off x="838199" y="1893039"/>
            <a:ext cx="10749629" cy="2702013"/>
          </a:xfrm>
          <a:prstGeom prst="rect">
            <a:avLst/>
          </a:prstGeom>
        </p:spPr>
      </p:pic>
    </p:spTree>
    <p:extLst>
      <p:ext uri="{BB962C8B-B14F-4D97-AF65-F5344CB8AC3E}">
        <p14:creationId xmlns:p14="http://schemas.microsoft.com/office/powerpoint/2010/main" val="36951128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101FBE-A1D1-47CC-A003-7CE4787A615C}"/>
              </a:ext>
            </a:extLst>
          </p:cNvPr>
          <p:cNvPicPr>
            <a:picLocks noChangeAspect="1"/>
          </p:cNvPicPr>
          <p:nvPr/>
        </p:nvPicPr>
        <p:blipFill>
          <a:blip r:embed="rId2"/>
          <a:stretch>
            <a:fillRect/>
          </a:stretch>
        </p:blipFill>
        <p:spPr>
          <a:xfrm>
            <a:off x="1800004" y="2184336"/>
            <a:ext cx="8591992" cy="2489328"/>
          </a:xfrm>
          <a:prstGeom prst="rect">
            <a:avLst/>
          </a:prstGeom>
        </p:spPr>
      </p:pic>
    </p:spTree>
    <p:extLst>
      <p:ext uri="{BB962C8B-B14F-4D97-AF65-F5344CB8AC3E}">
        <p14:creationId xmlns:p14="http://schemas.microsoft.com/office/powerpoint/2010/main" val="22914456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C2E26-8A97-4EE1-91CE-E2CDC3DDD25B}"/>
              </a:ext>
            </a:extLst>
          </p:cNvPr>
          <p:cNvSpPr>
            <a:spLocks noGrp="1"/>
          </p:cNvSpPr>
          <p:nvPr>
            <p:ph type="title"/>
          </p:nvPr>
        </p:nvSpPr>
        <p:spPr/>
        <p:txBody>
          <a:bodyPr/>
          <a:lstStyle/>
          <a:p>
            <a:r>
              <a:rPr lang="en-CA" dirty="0"/>
              <a:t>Session state</a:t>
            </a:r>
          </a:p>
        </p:txBody>
      </p:sp>
      <p:sp>
        <p:nvSpPr>
          <p:cNvPr id="3" name="Content Placeholder 2">
            <a:extLst>
              <a:ext uri="{FF2B5EF4-FFF2-40B4-BE49-F238E27FC236}">
                <a16:creationId xmlns:a16="http://schemas.microsoft.com/office/drawing/2014/main" id="{ED490F6B-ADC3-4419-9839-879A2A1CFBB8}"/>
              </a:ext>
            </a:extLst>
          </p:cNvPr>
          <p:cNvSpPr>
            <a:spLocks noGrp="1"/>
          </p:cNvSpPr>
          <p:nvPr>
            <p:ph idx="1"/>
          </p:nvPr>
        </p:nvSpPr>
        <p:spPr/>
        <p:txBody>
          <a:bodyPr/>
          <a:lstStyle/>
          <a:p>
            <a:r>
              <a:rPr lang="en-CA" dirty="0">
                <a:solidFill>
                  <a:schemeClr val="tx1">
                    <a:lumMod val="50000"/>
                    <a:lumOff val="50000"/>
                  </a:schemeClr>
                </a:solidFill>
              </a:rPr>
              <a:t>An opaque </a:t>
            </a:r>
            <a:r>
              <a:rPr lang="en-CA" dirty="0"/>
              <a:t>binary object that can hold data of the size of one message</a:t>
            </a:r>
            <a:r>
              <a:rPr lang="en-CA" dirty="0">
                <a:solidFill>
                  <a:schemeClr val="tx1">
                    <a:lumMod val="50000"/>
                    <a:lumOff val="50000"/>
                  </a:schemeClr>
                </a:solidFill>
              </a:rPr>
              <a:t>.</a:t>
            </a:r>
          </a:p>
          <a:p>
            <a:r>
              <a:rPr lang="en-CA" dirty="0">
                <a:solidFill>
                  <a:schemeClr val="tx1">
                    <a:lumMod val="50000"/>
                    <a:lumOff val="50000"/>
                  </a:schemeClr>
                </a:solidFill>
              </a:rPr>
              <a:t>Session state </a:t>
            </a:r>
            <a:r>
              <a:rPr lang="en-CA" dirty="0"/>
              <a:t>remains as long as it is not cleared up </a:t>
            </a:r>
            <a:r>
              <a:rPr lang="en-CA" dirty="0">
                <a:solidFill>
                  <a:schemeClr val="tx1">
                    <a:lumMod val="50000"/>
                    <a:lumOff val="50000"/>
                  </a:schemeClr>
                </a:solidFill>
              </a:rPr>
              <a:t>(returning null), </a:t>
            </a:r>
            <a:r>
              <a:rPr lang="en-CA" dirty="0"/>
              <a:t>even if all messages in a session are consumed</a:t>
            </a:r>
            <a:r>
              <a:rPr lang="en-CA" dirty="0">
                <a:solidFill>
                  <a:schemeClr val="tx1">
                    <a:lumMod val="50000"/>
                    <a:lumOff val="50000"/>
                  </a:schemeClr>
                </a:solidFill>
              </a:rPr>
              <a:t>.</a:t>
            </a:r>
          </a:p>
        </p:txBody>
      </p:sp>
    </p:spTree>
    <p:extLst>
      <p:ext uri="{BB962C8B-B14F-4D97-AF65-F5344CB8AC3E}">
        <p14:creationId xmlns:p14="http://schemas.microsoft.com/office/powerpoint/2010/main" val="19736981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D3E65-750F-4A5D-BA41-0AA2A2CF75A7}"/>
              </a:ext>
            </a:extLst>
          </p:cNvPr>
          <p:cNvSpPr>
            <a:spLocks noGrp="1"/>
          </p:cNvSpPr>
          <p:nvPr>
            <p:ph type="title"/>
          </p:nvPr>
        </p:nvSpPr>
        <p:spPr/>
        <p:txBody>
          <a:bodyPr/>
          <a:lstStyle/>
          <a:p>
            <a:r>
              <a:rPr lang="en-CA" dirty="0"/>
              <a:t>Message De-duplication</a:t>
            </a:r>
          </a:p>
        </p:txBody>
      </p:sp>
      <p:sp>
        <p:nvSpPr>
          <p:cNvPr id="3" name="Text Placeholder 2">
            <a:extLst>
              <a:ext uri="{FF2B5EF4-FFF2-40B4-BE49-F238E27FC236}">
                <a16:creationId xmlns:a16="http://schemas.microsoft.com/office/drawing/2014/main" id="{DD8144D0-463B-40D8-AA40-F9698D0C1E12}"/>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1969415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275BE7-AD12-425C-A833-09FBF4D4C0DF}"/>
              </a:ext>
            </a:extLst>
          </p:cNvPr>
          <p:cNvPicPr>
            <a:picLocks noChangeAspect="1"/>
          </p:cNvPicPr>
          <p:nvPr/>
        </p:nvPicPr>
        <p:blipFill>
          <a:blip r:embed="rId3"/>
          <a:stretch>
            <a:fillRect/>
          </a:stretch>
        </p:blipFill>
        <p:spPr>
          <a:xfrm>
            <a:off x="647420" y="1291536"/>
            <a:ext cx="10897160" cy="1435174"/>
          </a:xfrm>
          <a:prstGeom prst="rect">
            <a:avLst/>
          </a:prstGeom>
        </p:spPr>
        <p:style>
          <a:lnRef idx="2">
            <a:schemeClr val="accent3"/>
          </a:lnRef>
          <a:fillRef idx="1">
            <a:schemeClr val="lt1"/>
          </a:fillRef>
          <a:effectRef idx="0">
            <a:schemeClr val="accent3"/>
          </a:effectRef>
          <a:fontRef idx="minor">
            <a:schemeClr val="dk1"/>
          </a:fontRef>
        </p:style>
      </p:pic>
      <p:pic>
        <p:nvPicPr>
          <p:cNvPr id="4" name="Picture 3">
            <a:extLst>
              <a:ext uri="{FF2B5EF4-FFF2-40B4-BE49-F238E27FC236}">
                <a16:creationId xmlns:a16="http://schemas.microsoft.com/office/drawing/2014/main" id="{AD358E59-4356-47FF-9C37-0BE324AD6913}"/>
              </a:ext>
            </a:extLst>
          </p:cNvPr>
          <p:cNvPicPr>
            <a:picLocks noChangeAspect="1"/>
          </p:cNvPicPr>
          <p:nvPr/>
        </p:nvPicPr>
        <p:blipFill>
          <a:blip r:embed="rId4"/>
          <a:stretch>
            <a:fillRect/>
          </a:stretch>
        </p:blipFill>
        <p:spPr>
          <a:xfrm>
            <a:off x="828404" y="4019576"/>
            <a:ext cx="10535191" cy="1111307"/>
          </a:xfrm>
          <a:prstGeom prst="rect">
            <a:avLst/>
          </a:prstGeom>
        </p:spPr>
        <p:style>
          <a:lnRef idx="2">
            <a:schemeClr val="accent3"/>
          </a:lnRef>
          <a:fillRef idx="1">
            <a:schemeClr val="lt1"/>
          </a:fillRef>
          <a:effectRef idx="0">
            <a:schemeClr val="accent3"/>
          </a:effectRef>
          <a:fontRef idx="minor">
            <a:schemeClr val="dk1"/>
          </a:fontRef>
        </p:style>
      </p:pic>
      <p:sp>
        <p:nvSpPr>
          <p:cNvPr id="6" name="Oval 5">
            <a:extLst>
              <a:ext uri="{FF2B5EF4-FFF2-40B4-BE49-F238E27FC236}">
                <a16:creationId xmlns:a16="http://schemas.microsoft.com/office/drawing/2014/main" id="{7224F07F-0BA3-4FDF-95A2-313170E3F416}"/>
              </a:ext>
            </a:extLst>
          </p:cNvPr>
          <p:cNvSpPr/>
          <p:nvPr/>
        </p:nvSpPr>
        <p:spPr>
          <a:xfrm>
            <a:off x="141987" y="1821699"/>
            <a:ext cx="380527" cy="374847"/>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CA" sz="2800" b="1" dirty="0">
                <a:solidFill>
                  <a:schemeClr val="bg1">
                    <a:lumMod val="50000"/>
                  </a:schemeClr>
                </a:solidFill>
              </a:rPr>
              <a:t>1</a:t>
            </a:r>
            <a:endParaRPr lang="en-CA" b="1" dirty="0">
              <a:solidFill>
                <a:schemeClr val="bg1">
                  <a:lumMod val="50000"/>
                </a:schemeClr>
              </a:solidFill>
            </a:endParaRPr>
          </a:p>
        </p:txBody>
      </p:sp>
      <p:sp>
        <p:nvSpPr>
          <p:cNvPr id="7" name="Oval 6">
            <a:extLst>
              <a:ext uri="{FF2B5EF4-FFF2-40B4-BE49-F238E27FC236}">
                <a16:creationId xmlns:a16="http://schemas.microsoft.com/office/drawing/2014/main" id="{04919381-26B5-404B-96BA-0BB8505A764C}"/>
              </a:ext>
            </a:extLst>
          </p:cNvPr>
          <p:cNvSpPr/>
          <p:nvPr/>
        </p:nvSpPr>
        <p:spPr>
          <a:xfrm>
            <a:off x="141987" y="4387805"/>
            <a:ext cx="380527" cy="374847"/>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CA" sz="2800" b="1" dirty="0">
                <a:solidFill>
                  <a:schemeClr val="bg1">
                    <a:lumMod val="50000"/>
                  </a:schemeClr>
                </a:solidFill>
              </a:rPr>
              <a:t>2</a:t>
            </a:r>
            <a:endParaRPr lang="en-CA" b="1" dirty="0">
              <a:solidFill>
                <a:schemeClr val="bg1">
                  <a:lumMod val="50000"/>
                </a:schemeClr>
              </a:solidFill>
            </a:endParaRPr>
          </a:p>
        </p:txBody>
      </p:sp>
      <p:pic>
        <p:nvPicPr>
          <p:cNvPr id="15362" name="Picture 2" descr="File:But-why-meme-generator-but-why-84103d.jpg">
            <a:extLst>
              <a:ext uri="{FF2B5EF4-FFF2-40B4-BE49-F238E27FC236}">
                <a16:creationId xmlns:a16="http://schemas.microsoft.com/office/drawing/2014/main" id="{3C6EBFE1-B372-4AE4-998B-D46D4EEE3D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2447" y="1216270"/>
            <a:ext cx="7562321" cy="391461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F0752EAC-7284-4E61-BABF-82C3847F7F77}"/>
              </a:ext>
            </a:extLst>
          </p:cNvPr>
          <p:cNvCxnSpPr/>
          <p:nvPr/>
        </p:nvCxnSpPr>
        <p:spPr>
          <a:xfrm>
            <a:off x="2448232" y="4843370"/>
            <a:ext cx="979293"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9211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15362"/>
                                        </p:tgtEl>
                                        <p:attrNameLst>
                                          <p:attrName>style.visibility</p:attrName>
                                        </p:attrNameLst>
                                      </p:cBhvr>
                                      <p:to>
                                        <p:strVal val="visible"/>
                                      </p:to>
                                    </p:set>
                                    <p:anim calcmode="lin" valueType="num">
                                      <p:cBhvr>
                                        <p:cTn id="11" dur="500" fill="hold"/>
                                        <p:tgtEl>
                                          <p:spTgt spid="15362"/>
                                        </p:tgtEl>
                                        <p:attrNameLst>
                                          <p:attrName>ppt_w</p:attrName>
                                        </p:attrNameLst>
                                      </p:cBhvr>
                                      <p:tavLst>
                                        <p:tav tm="0">
                                          <p:val>
                                            <p:fltVal val="0"/>
                                          </p:val>
                                        </p:tav>
                                        <p:tav tm="100000">
                                          <p:val>
                                            <p:strVal val="#ppt_w"/>
                                          </p:val>
                                        </p:tav>
                                      </p:tavLst>
                                    </p:anim>
                                    <p:anim calcmode="lin" valueType="num">
                                      <p:cBhvr>
                                        <p:cTn id="12" dur="500" fill="hold"/>
                                        <p:tgtEl>
                                          <p:spTgt spid="15362"/>
                                        </p:tgtEl>
                                        <p:attrNameLst>
                                          <p:attrName>ppt_h</p:attrName>
                                        </p:attrNameLst>
                                      </p:cBhvr>
                                      <p:tavLst>
                                        <p:tav tm="0">
                                          <p:val>
                                            <p:fltVal val="0"/>
                                          </p:val>
                                        </p:tav>
                                        <p:tav tm="100000">
                                          <p:val>
                                            <p:strVal val="#ppt_h"/>
                                          </p:val>
                                        </p:tav>
                                      </p:tavLst>
                                    </p:anim>
                                    <p:animEffect transition="in" filter="fade">
                                      <p:cBhvr>
                                        <p:cTn id="13" dur="500"/>
                                        <p:tgtEl>
                                          <p:spTgt spid="15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F9AEDE-ACEB-4D3B-A3EC-B66C5A45913C}"/>
              </a:ext>
            </a:extLst>
          </p:cNvPr>
          <p:cNvSpPr>
            <a:spLocks noGrp="1"/>
          </p:cNvSpPr>
          <p:nvPr>
            <p:ph type="title"/>
          </p:nvPr>
        </p:nvSpPr>
        <p:spPr/>
        <p:txBody>
          <a:bodyPr/>
          <a:lstStyle/>
          <a:p>
            <a:endParaRPr lang="en-CA"/>
          </a:p>
        </p:txBody>
      </p:sp>
      <p:pic>
        <p:nvPicPr>
          <p:cNvPr id="5" name="Picture 4">
            <a:extLst>
              <a:ext uri="{FF2B5EF4-FFF2-40B4-BE49-F238E27FC236}">
                <a16:creationId xmlns:a16="http://schemas.microsoft.com/office/drawing/2014/main" id="{899B9F92-0C0C-4B41-9929-F87234ABE7CE}"/>
              </a:ext>
            </a:extLst>
          </p:cNvPr>
          <p:cNvPicPr>
            <a:picLocks noChangeAspect="1"/>
          </p:cNvPicPr>
          <p:nvPr/>
        </p:nvPicPr>
        <p:blipFill>
          <a:blip r:embed="rId2"/>
          <a:stretch>
            <a:fillRect/>
          </a:stretch>
        </p:blipFill>
        <p:spPr>
          <a:xfrm>
            <a:off x="838200" y="1840063"/>
            <a:ext cx="7305326" cy="1325563"/>
          </a:xfrm>
          <a:prstGeom prst="rect">
            <a:avLst/>
          </a:prstGeom>
        </p:spPr>
      </p:pic>
      <p:pic>
        <p:nvPicPr>
          <p:cNvPr id="6" name="Picture 5">
            <a:extLst>
              <a:ext uri="{FF2B5EF4-FFF2-40B4-BE49-F238E27FC236}">
                <a16:creationId xmlns:a16="http://schemas.microsoft.com/office/drawing/2014/main" id="{378B6245-89BC-4559-8E3A-FB2280630CF4}"/>
              </a:ext>
            </a:extLst>
          </p:cNvPr>
          <p:cNvPicPr>
            <a:picLocks noChangeAspect="1"/>
          </p:cNvPicPr>
          <p:nvPr/>
        </p:nvPicPr>
        <p:blipFill>
          <a:blip r:embed="rId3"/>
          <a:stretch>
            <a:fillRect/>
          </a:stretch>
        </p:blipFill>
        <p:spPr>
          <a:xfrm>
            <a:off x="838200" y="3428999"/>
            <a:ext cx="7122459" cy="2740155"/>
          </a:xfrm>
          <a:prstGeom prst="rect">
            <a:avLst/>
          </a:prstGeom>
        </p:spPr>
      </p:pic>
    </p:spTree>
    <p:extLst>
      <p:ext uri="{BB962C8B-B14F-4D97-AF65-F5344CB8AC3E}">
        <p14:creationId xmlns:p14="http://schemas.microsoft.com/office/powerpoint/2010/main" val="22846019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21C192-9295-4875-9407-EF37EAD86591}"/>
              </a:ext>
            </a:extLst>
          </p:cNvPr>
          <p:cNvPicPr>
            <a:picLocks noChangeAspect="1"/>
          </p:cNvPicPr>
          <p:nvPr/>
        </p:nvPicPr>
        <p:blipFill>
          <a:blip r:embed="rId2"/>
          <a:stretch>
            <a:fillRect/>
          </a:stretch>
        </p:blipFill>
        <p:spPr>
          <a:xfrm>
            <a:off x="1812705" y="2352619"/>
            <a:ext cx="8566590" cy="2152761"/>
          </a:xfrm>
          <a:prstGeom prst="rect">
            <a:avLst/>
          </a:prstGeom>
        </p:spPr>
      </p:pic>
    </p:spTree>
    <p:extLst>
      <p:ext uri="{BB962C8B-B14F-4D97-AF65-F5344CB8AC3E}">
        <p14:creationId xmlns:p14="http://schemas.microsoft.com/office/powerpoint/2010/main" val="26233892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796A2-D021-491C-8FD5-F26B368CE23F}"/>
              </a:ext>
            </a:extLst>
          </p:cNvPr>
          <p:cNvSpPr>
            <a:spLocks noGrp="1"/>
          </p:cNvSpPr>
          <p:nvPr>
            <p:ph type="title"/>
          </p:nvPr>
        </p:nvSpPr>
        <p:spPr/>
        <p:txBody>
          <a:bodyPr/>
          <a:lstStyle/>
          <a:p>
            <a:r>
              <a:rPr lang="en-CA" dirty="0"/>
              <a:t>Extensibility</a:t>
            </a:r>
          </a:p>
        </p:txBody>
      </p:sp>
      <p:sp>
        <p:nvSpPr>
          <p:cNvPr id="3" name="Text Placeholder 2">
            <a:extLst>
              <a:ext uri="{FF2B5EF4-FFF2-40B4-BE49-F238E27FC236}">
                <a16:creationId xmlns:a16="http://schemas.microsoft.com/office/drawing/2014/main" id="{6B9AA3C5-F64E-4190-88AF-1D8E66BDA0DA}"/>
              </a:ext>
            </a:extLst>
          </p:cNvPr>
          <p:cNvSpPr>
            <a:spLocks noGrp="1"/>
          </p:cNvSpPr>
          <p:nvPr>
            <p:ph type="body" idx="1"/>
          </p:nvPr>
        </p:nvSpPr>
        <p:spPr/>
        <p:txBody>
          <a:bodyPr/>
          <a:lstStyle/>
          <a:p>
            <a:r>
              <a:rPr lang="en-CA" dirty="0"/>
              <a:t>Plugins</a:t>
            </a:r>
          </a:p>
        </p:txBody>
      </p:sp>
    </p:spTree>
    <p:extLst>
      <p:ext uri="{BB962C8B-B14F-4D97-AF65-F5344CB8AC3E}">
        <p14:creationId xmlns:p14="http://schemas.microsoft.com/office/powerpoint/2010/main" val="28500710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B444BBB-DE92-4797-A39B-C9F46DF8F4FF}"/>
              </a:ext>
            </a:extLst>
          </p:cNvPr>
          <p:cNvPicPr>
            <a:picLocks noChangeAspect="1"/>
          </p:cNvPicPr>
          <p:nvPr/>
        </p:nvPicPr>
        <p:blipFill>
          <a:blip r:embed="rId2"/>
          <a:stretch>
            <a:fillRect/>
          </a:stretch>
        </p:blipFill>
        <p:spPr>
          <a:xfrm>
            <a:off x="838199" y="300489"/>
            <a:ext cx="8620845" cy="5256831"/>
          </a:xfrm>
          <a:prstGeom prst="rect">
            <a:avLst/>
          </a:prstGeom>
        </p:spPr>
        <p:style>
          <a:lnRef idx="0">
            <a:schemeClr val="accent3"/>
          </a:lnRef>
          <a:fillRef idx="3">
            <a:schemeClr val="accent3"/>
          </a:fillRef>
          <a:effectRef idx="3">
            <a:schemeClr val="accent3"/>
          </a:effectRef>
          <a:fontRef idx="minor">
            <a:schemeClr val="lt1"/>
          </a:fontRef>
        </p:style>
      </p:pic>
      <p:pic>
        <p:nvPicPr>
          <p:cNvPr id="7" name="Picture 6">
            <a:extLst>
              <a:ext uri="{FF2B5EF4-FFF2-40B4-BE49-F238E27FC236}">
                <a16:creationId xmlns:a16="http://schemas.microsoft.com/office/drawing/2014/main" id="{2E51DA81-63DF-416A-B734-8BAF3B3451CB}"/>
              </a:ext>
            </a:extLst>
          </p:cNvPr>
          <p:cNvPicPr>
            <a:picLocks noChangeAspect="1"/>
          </p:cNvPicPr>
          <p:nvPr/>
        </p:nvPicPr>
        <p:blipFill>
          <a:blip r:embed="rId3"/>
          <a:stretch>
            <a:fillRect/>
          </a:stretch>
        </p:blipFill>
        <p:spPr>
          <a:xfrm>
            <a:off x="838200" y="5813148"/>
            <a:ext cx="7075596" cy="579967"/>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13202566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06AB63-592E-4036-9C88-C8A7D6C43D09}"/>
              </a:ext>
            </a:extLst>
          </p:cNvPr>
          <p:cNvPicPr>
            <a:picLocks noChangeAspect="1"/>
          </p:cNvPicPr>
          <p:nvPr/>
        </p:nvPicPr>
        <p:blipFill>
          <a:blip r:embed="rId2"/>
          <a:stretch>
            <a:fillRect/>
          </a:stretch>
        </p:blipFill>
        <p:spPr>
          <a:xfrm>
            <a:off x="1787303" y="2746340"/>
            <a:ext cx="8617393" cy="1365320"/>
          </a:xfrm>
          <a:prstGeom prst="rect">
            <a:avLst/>
          </a:prstGeom>
        </p:spPr>
      </p:pic>
    </p:spTree>
    <p:extLst>
      <p:ext uri="{BB962C8B-B14F-4D97-AF65-F5344CB8AC3E}">
        <p14:creationId xmlns:p14="http://schemas.microsoft.com/office/powerpoint/2010/main" val="147208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0FFFE-5C7C-4691-89B9-E4DE3591B606}"/>
              </a:ext>
            </a:extLst>
          </p:cNvPr>
          <p:cNvSpPr>
            <a:spLocks noGrp="1"/>
          </p:cNvSpPr>
          <p:nvPr>
            <p:ph type="title"/>
          </p:nvPr>
        </p:nvSpPr>
        <p:spPr/>
        <p:txBody>
          <a:bodyPr/>
          <a:lstStyle/>
          <a:p>
            <a:r>
              <a:rPr lang="en-CA" dirty="0"/>
              <a:t>Azure CLI</a:t>
            </a:r>
          </a:p>
        </p:txBody>
      </p:sp>
      <p:sp>
        <p:nvSpPr>
          <p:cNvPr id="3" name="Text Placeholder 2">
            <a:extLst>
              <a:ext uri="{FF2B5EF4-FFF2-40B4-BE49-F238E27FC236}">
                <a16:creationId xmlns:a16="http://schemas.microsoft.com/office/drawing/2014/main" id="{84F8B646-B956-48AB-94E4-B77F3C30A14F}"/>
              </a:ext>
            </a:extLst>
          </p:cNvPr>
          <p:cNvSpPr>
            <a:spLocks noGrp="1"/>
          </p:cNvSpPr>
          <p:nvPr>
            <p:ph type="body" idx="1"/>
          </p:nvPr>
        </p:nvSpPr>
        <p:spPr/>
        <p:txBody>
          <a:bodyPr/>
          <a:lstStyle/>
          <a:p>
            <a:r>
              <a:rPr lang="en-CA" dirty="0" err="1"/>
              <a:t>az</a:t>
            </a:r>
            <a:r>
              <a:rPr lang="en-CA" dirty="0"/>
              <a:t> </a:t>
            </a:r>
            <a:r>
              <a:rPr lang="en-CA" dirty="0" err="1"/>
              <a:t>servicebus</a:t>
            </a:r>
            <a:r>
              <a:rPr lang="en-CA" dirty="0"/>
              <a:t> --help</a:t>
            </a:r>
          </a:p>
          <a:p>
            <a:r>
              <a:rPr lang="en-CA" dirty="0">
                <a:hlinkClick r:id="rId2"/>
              </a:rPr>
              <a:t>https://docs.microsoft.com/en-us/cli/azure/servicebus</a:t>
            </a:r>
            <a:endParaRPr lang="en-CA" dirty="0"/>
          </a:p>
        </p:txBody>
      </p:sp>
    </p:spTree>
    <p:extLst>
      <p:ext uri="{BB962C8B-B14F-4D97-AF65-F5344CB8AC3E}">
        <p14:creationId xmlns:p14="http://schemas.microsoft.com/office/powerpoint/2010/main" val="21472134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070F0-DD0D-43A3-899C-A56351A0A385}"/>
              </a:ext>
            </a:extLst>
          </p:cNvPr>
          <p:cNvSpPr>
            <a:spLocks noGrp="1"/>
          </p:cNvSpPr>
          <p:nvPr>
            <p:ph type="title"/>
          </p:nvPr>
        </p:nvSpPr>
        <p:spPr/>
        <p:txBody>
          <a:bodyPr/>
          <a:lstStyle/>
          <a:p>
            <a:r>
              <a:rPr lang="en-CA" dirty="0" err="1"/>
              <a:t>Perofmance</a:t>
            </a:r>
            <a:endParaRPr lang="en-CA" dirty="0"/>
          </a:p>
        </p:txBody>
      </p:sp>
      <p:sp>
        <p:nvSpPr>
          <p:cNvPr id="3" name="Text Placeholder 2">
            <a:extLst>
              <a:ext uri="{FF2B5EF4-FFF2-40B4-BE49-F238E27FC236}">
                <a16:creationId xmlns:a16="http://schemas.microsoft.com/office/drawing/2014/main" id="{3FC46CFF-FC99-4EE1-8BEA-94E982D992A2}"/>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6314597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0F849-ED8D-4BFA-8698-052566ABBFE3}"/>
              </a:ext>
            </a:extLst>
          </p:cNvPr>
          <p:cNvSpPr>
            <a:spLocks noGrp="1"/>
          </p:cNvSpPr>
          <p:nvPr>
            <p:ph type="title"/>
          </p:nvPr>
        </p:nvSpPr>
        <p:spPr/>
        <p:txBody>
          <a:bodyPr/>
          <a:lstStyle/>
          <a:p>
            <a:r>
              <a:rPr lang="en-CA" dirty="0"/>
              <a:t>Premium vs Standard</a:t>
            </a:r>
          </a:p>
        </p:txBody>
      </p:sp>
      <p:sp>
        <p:nvSpPr>
          <p:cNvPr id="3" name="Text Placeholder 2">
            <a:extLst>
              <a:ext uri="{FF2B5EF4-FFF2-40B4-BE49-F238E27FC236}">
                <a16:creationId xmlns:a16="http://schemas.microsoft.com/office/drawing/2014/main" id="{4E822C2F-00C0-4BBC-962C-F6ED231DB4A1}"/>
              </a:ext>
            </a:extLst>
          </p:cNvPr>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7108201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6F5B0-FF6B-49AD-B4DE-A5E250D3A5DB}"/>
              </a:ext>
            </a:extLst>
          </p:cNvPr>
          <p:cNvSpPr>
            <a:spLocks noGrp="1"/>
          </p:cNvSpPr>
          <p:nvPr>
            <p:ph type="title"/>
          </p:nvPr>
        </p:nvSpPr>
        <p:spPr/>
        <p:txBody>
          <a:bodyPr/>
          <a:lstStyle/>
          <a:p>
            <a:r>
              <a:rPr lang="en-CA" dirty="0"/>
              <a:t>Premium or Standard?</a:t>
            </a:r>
          </a:p>
        </p:txBody>
      </p:sp>
      <p:sp>
        <p:nvSpPr>
          <p:cNvPr id="3" name="Content Placeholder 2">
            <a:extLst>
              <a:ext uri="{FF2B5EF4-FFF2-40B4-BE49-F238E27FC236}">
                <a16:creationId xmlns:a16="http://schemas.microsoft.com/office/drawing/2014/main" id="{24A7388E-D60B-4FFE-AEE4-EAB9FB9E6A52}"/>
              </a:ext>
            </a:extLst>
          </p:cNvPr>
          <p:cNvSpPr>
            <a:spLocks noGrp="1"/>
          </p:cNvSpPr>
          <p:nvPr>
            <p:ph idx="1"/>
          </p:nvPr>
        </p:nvSpPr>
        <p:spPr>
          <a:xfrm>
            <a:off x="838200" y="1343818"/>
            <a:ext cx="4815401" cy="4139293"/>
          </a:xfrm>
        </p:spPr>
        <p:txBody>
          <a:bodyPr/>
          <a:lstStyle/>
          <a:p>
            <a:r>
              <a:rPr lang="en-CA" dirty="0"/>
              <a:t>1MB message size</a:t>
            </a:r>
          </a:p>
          <a:p>
            <a:r>
              <a:rPr lang="en-CA" dirty="0"/>
              <a:t>Dedicated resources</a:t>
            </a:r>
          </a:p>
          <a:p>
            <a:r>
              <a:rPr lang="en-CA" dirty="0"/>
              <a:t>Predictable throughput</a:t>
            </a:r>
          </a:p>
          <a:p>
            <a:r>
              <a:rPr lang="en-CA" dirty="0" err="1"/>
              <a:t>GeoDR</a:t>
            </a:r>
            <a:endParaRPr lang="en-CA" dirty="0"/>
          </a:p>
          <a:p>
            <a:r>
              <a:rPr lang="en-CA" dirty="0"/>
              <a:t>Azure Zones</a:t>
            </a:r>
          </a:p>
          <a:p>
            <a:r>
              <a:rPr lang="en-CA" dirty="0"/>
              <a:t>VNET support</a:t>
            </a:r>
          </a:p>
          <a:p>
            <a:r>
              <a:rPr lang="en-CA" dirty="0"/>
              <a:t>and more to come…</a:t>
            </a:r>
          </a:p>
        </p:txBody>
      </p:sp>
      <p:pic>
        <p:nvPicPr>
          <p:cNvPr id="4100" name="tempting" descr="Related image">
            <a:extLst>
              <a:ext uri="{FF2B5EF4-FFF2-40B4-BE49-F238E27FC236}">
                <a16:creationId xmlns:a16="http://schemas.microsoft.com/office/drawing/2014/main" id="{97C20F95-6AAB-4B5E-92A7-86307B28AA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4286" y="4230572"/>
            <a:ext cx="3333750" cy="250507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9F1909B7-2905-44F7-9450-FEEB7DBD44F3}"/>
              </a:ext>
            </a:extLst>
          </p:cNvPr>
          <p:cNvSpPr txBox="1">
            <a:spLocks/>
          </p:cNvSpPr>
          <p:nvPr/>
        </p:nvSpPr>
        <p:spPr>
          <a:xfrm>
            <a:off x="6874446" y="1343817"/>
            <a:ext cx="4815401" cy="41392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Lower budget requirement</a:t>
            </a:r>
          </a:p>
          <a:p>
            <a:r>
              <a:rPr lang="en-CA" dirty="0"/>
              <a:t>Multiple namespaces</a:t>
            </a:r>
          </a:p>
          <a:p>
            <a:r>
              <a:rPr lang="en-CA" dirty="0"/>
              <a:t>Decent message size (256KB)</a:t>
            </a:r>
          </a:p>
          <a:p>
            <a:r>
              <a:rPr lang="en-CA" dirty="0"/>
              <a:t>Gets the job done</a:t>
            </a:r>
          </a:p>
        </p:txBody>
      </p:sp>
      <p:pic>
        <p:nvPicPr>
          <p:cNvPr id="4102" name="friends" descr="Image result for why can't we be friends gif">
            <a:extLst>
              <a:ext uri="{FF2B5EF4-FFF2-40B4-BE49-F238E27FC236}">
                <a16:creationId xmlns:a16="http://schemas.microsoft.com/office/drawing/2014/main" id="{C1AA66C5-9029-4E03-9CB3-B8AD84B0C122}"/>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747461" y="2218068"/>
            <a:ext cx="8395502" cy="4585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360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10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4100"/>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4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0F849-ED8D-4BFA-8698-052566ABBFE3}"/>
              </a:ext>
            </a:extLst>
          </p:cNvPr>
          <p:cNvSpPr>
            <a:spLocks noGrp="1"/>
          </p:cNvSpPr>
          <p:nvPr>
            <p:ph type="title"/>
          </p:nvPr>
        </p:nvSpPr>
        <p:spPr/>
        <p:txBody>
          <a:bodyPr/>
          <a:lstStyle/>
          <a:p>
            <a:r>
              <a:rPr lang="en-CA" dirty="0"/>
              <a:t>Tooling</a:t>
            </a:r>
          </a:p>
        </p:txBody>
      </p:sp>
      <p:sp>
        <p:nvSpPr>
          <p:cNvPr id="3" name="Text Placeholder 2">
            <a:extLst>
              <a:ext uri="{FF2B5EF4-FFF2-40B4-BE49-F238E27FC236}">
                <a16:creationId xmlns:a16="http://schemas.microsoft.com/office/drawing/2014/main" id="{4E822C2F-00C0-4BBC-962C-F6ED231DB4A1}"/>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3876663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721C01-DE9B-4972-B0A3-C43E74523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8542" y="3110998"/>
            <a:ext cx="2143125" cy="2143125"/>
          </a:xfrm>
          <a:prstGeom prst="rect">
            <a:avLst/>
          </a:prstGeom>
        </p:spPr>
      </p:pic>
      <p:pic>
        <p:nvPicPr>
          <p:cNvPr id="9" name="Picture 8">
            <a:extLst>
              <a:ext uri="{FF2B5EF4-FFF2-40B4-BE49-F238E27FC236}">
                <a16:creationId xmlns:a16="http://schemas.microsoft.com/office/drawing/2014/main" id="{BFEA759B-20CA-4652-B153-CF64161521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6900" y="3112811"/>
            <a:ext cx="3189990" cy="2141312"/>
          </a:xfrm>
          <a:prstGeom prst="rect">
            <a:avLst/>
          </a:prstGeom>
        </p:spPr>
      </p:pic>
      <p:pic>
        <p:nvPicPr>
          <p:cNvPr id="11" name="Picture 10">
            <a:extLst>
              <a:ext uri="{FF2B5EF4-FFF2-40B4-BE49-F238E27FC236}">
                <a16:creationId xmlns:a16="http://schemas.microsoft.com/office/drawing/2014/main" id="{56F4A560-C1BA-4B37-B4A8-F725F6B0D335}"/>
              </a:ext>
            </a:extLst>
          </p:cNvPr>
          <p:cNvPicPr>
            <a:picLocks noChangeAspect="1"/>
          </p:cNvPicPr>
          <p:nvPr/>
        </p:nvPicPr>
        <p:blipFill>
          <a:blip r:embed="rId5"/>
          <a:stretch>
            <a:fillRect/>
          </a:stretch>
        </p:blipFill>
        <p:spPr>
          <a:xfrm>
            <a:off x="3270105" y="963019"/>
            <a:ext cx="5651790" cy="1955901"/>
          </a:xfrm>
          <a:prstGeom prst="rect">
            <a:avLst/>
          </a:prstGeom>
        </p:spPr>
      </p:pic>
      <p:sp>
        <p:nvSpPr>
          <p:cNvPr id="12" name="TextBox 11">
            <a:extLst>
              <a:ext uri="{FF2B5EF4-FFF2-40B4-BE49-F238E27FC236}">
                <a16:creationId xmlns:a16="http://schemas.microsoft.com/office/drawing/2014/main" id="{C1ED6AE7-0AF0-43C6-A7F9-FCC9A80DC7F5}"/>
              </a:ext>
            </a:extLst>
          </p:cNvPr>
          <p:cNvSpPr txBox="1"/>
          <p:nvPr/>
        </p:nvSpPr>
        <p:spPr>
          <a:xfrm>
            <a:off x="2073019" y="5401208"/>
            <a:ext cx="2731841" cy="369332"/>
          </a:xfrm>
          <a:prstGeom prst="rect">
            <a:avLst/>
          </a:prstGeom>
          <a:noFill/>
        </p:spPr>
        <p:txBody>
          <a:bodyPr wrap="square" rtlCol="0">
            <a:spAutoFit/>
          </a:bodyPr>
          <a:lstStyle/>
          <a:p>
            <a:r>
              <a:rPr lang="en-CA" b="1" dirty="0" err="1">
                <a:solidFill>
                  <a:srgbClr val="004880"/>
                </a:solidFill>
              </a:rPr>
              <a:t>WindowsAzure.ServiceBus</a:t>
            </a:r>
            <a:endParaRPr lang="en-CA" b="1" dirty="0">
              <a:solidFill>
                <a:srgbClr val="004880"/>
              </a:solidFill>
            </a:endParaRPr>
          </a:p>
        </p:txBody>
      </p:sp>
      <p:sp>
        <p:nvSpPr>
          <p:cNvPr id="13" name="TextBox 12">
            <a:extLst>
              <a:ext uri="{FF2B5EF4-FFF2-40B4-BE49-F238E27FC236}">
                <a16:creationId xmlns:a16="http://schemas.microsoft.com/office/drawing/2014/main" id="{D1B8248B-13E8-441A-9702-00703E94B3B8}"/>
              </a:ext>
            </a:extLst>
          </p:cNvPr>
          <p:cNvSpPr txBox="1"/>
          <p:nvPr/>
        </p:nvSpPr>
        <p:spPr>
          <a:xfrm>
            <a:off x="4646779" y="520145"/>
            <a:ext cx="2898441" cy="369332"/>
          </a:xfrm>
          <a:prstGeom prst="rect">
            <a:avLst/>
          </a:prstGeom>
          <a:noFill/>
        </p:spPr>
        <p:txBody>
          <a:bodyPr wrap="square" rtlCol="0">
            <a:spAutoFit/>
          </a:bodyPr>
          <a:lstStyle/>
          <a:p>
            <a:r>
              <a:rPr lang="en-CA" b="1" dirty="0" err="1">
                <a:solidFill>
                  <a:srgbClr val="004880"/>
                </a:solidFill>
              </a:rPr>
              <a:t>Microsoft.Azure.ServiceBus</a:t>
            </a:r>
            <a:endParaRPr lang="en-CA" b="1" dirty="0">
              <a:solidFill>
                <a:srgbClr val="004880"/>
              </a:solidFill>
            </a:endParaRPr>
          </a:p>
        </p:txBody>
      </p:sp>
      <p:pic>
        <p:nvPicPr>
          <p:cNvPr id="1026" name="Picture 2" descr="Image result for microsoft loves oss">
            <a:extLst>
              <a:ext uri="{FF2B5EF4-FFF2-40B4-BE49-F238E27FC236}">
                <a16:creationId xmlns:a16="http://schemas.microsoft.com/office/drawing/2014/main" id="{07D8A092-0D22-4C7D-844E-7FA26A2CEC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245220">
            <a:off x="-489025" y="448199"/>
            <a:ext cx="5715000" cy="1066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70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DFE818-DF70-4F77-9212-C9D56FF6078D}"/>
              </a:ext>
            </a:extLst>
          </p:cNvPr>
          <p:cNvPicPr>
            <a:picLocks noChangeAspect="1"/>
          </p:cNvPicPr>
          <p:nvPr/>
        </p:nvPicPr>
        <p:blipFill>
          <a:blip r:embed="rId3"/>
          <a:stretch>
            <a:fillRect/>
          </a:stretch>
        </p:blipFill>
        <p:spPr>
          <a:xfrm>
            <a:off x="4835136" y="536311"/>
            <a:ext cx="6835935" cy="5298648"/>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5" name="Picture 2" descr="Serverless360-Dashboard">
            <a:extLst>
              <a:ext uri="{FF2B5EF4-FFF2-40B4-BE49-F238E27FC236}">
                <a16:creationId xmlns:a16="http://schemas.microsoft.com/office/drawing/2014/main" id="{BC1CC3E3-96A6-4695-96E1-DC2310E623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0615" y="935536"/>
            <a:ext cx="6883161" cy="5044148"/>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6" name="Picture 5">
            <a:extLst>
              <a:ext uri="{FF2B5EF4-FFF2-40B4-BE49-F238E27FC236}">
                <a16:creationId xmlns:a16="http://schemas.microsoft.com/office/drawing/2014/main" id="{8450E72C-3037-412D-842D-458CC09682D9}"/>
              </a:ext>
            </a:extLst>
          </p:cNvPr>
          <p:cNvPicPr>
            <a:picLocks noChangeAspect="1"/>
          </p:cNvPicPr>
          <p:nvPr/>
        </p:nvPicPr>
        <p:blipFill>
          <a:blip r:embed="rId5"/>
          <a:stretch>
            <a:fillRect/>
          </a:stretch>
        </p:blipFill>
        <p:spPr>
          <a:xfrm>
            <a:off x="-832564" y="1318461"/>
            <a:ext cx="7523254" cy="4647652"/>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101160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ake Receipt Regular">
            <a:hlinkClick r:id="rId2"/>
            <a:extLst>
              <a:ext uri="{FF2B5EF4-FFF2-40B4-BE49-F238E27FC236}">
                <a16:creationId xmlns:a16="http://schemas.microsoft.com/office/drawing/2014/main" id="{EF3F110D-9370-4AB6-B148-DCEE98426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9077" y="911329"/>
            <a:ext cx="5077252" cy="8545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ReAmY fIlLeD">
            <a:extLst>
              <a:ext uri="{FF2B5EF4-FFF2-40B4-BE49-F238E27FC236}">
                <a16:creationId xmlns:a16="http://schemas.microsoft.com/office/drawing/2014/main" id="{BEEFB0C2-EDC3-42F2-88C5-CF57E41722BA}"/>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459077" y="2382389"/>
            <a:ext cx="4686300"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ReAmY fIlLeD">
            <a:extLst>
              <a:ext uri="{FF2B5EF4-FFF2-40B4-BE49-F238E27FC236}">
                <a16:creationId xmlns:a16="http://schemas.microsoft.com/office/drawing/2014/main" id="{EFEE4F82-8825-425E-A6A3-5122A20F2A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9077" y="2898941"/>
            <a:ext cx="5391150"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ReAmY fIlLeD">
            <a:extLst>
              <a:ext uri="{FF2B5EF4-FFF2-40B4-BE49-F238E27FC236}">
                <a16:creationId xmlns:a16="http://schemas.microsoft.com/office/drawing/2014/main" id="{FCE8C4D1-6520-44A4-8052-974366BBF5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9077" y="3415493"/>
            <a:ext cx="1609725" cy="3524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ReAmY fIlLeD">
            <a:extLst>
              <a:ext uri="{FF2B5EF4-FFF2-40B4-BE49-F238E27FC236}">
                <a16:creationId xmlns:a16="http://schemas.microsoft.com/office/drawing/2014/main" id="{1DEF7CE7-88F8-4BDE-9CFB-549A215915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9077" y="3932045"/>
            <a:ext cx="5248275"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ReAmY fIlLeD">
            <a:extLst>
              <a:ext uri="{FF2B5EF4-FFF2-40B4-BE49-F238E27FC236}">
                <a16:creationId xmlns:a16="http://schemas.microsoft.com/office/drawing/2014/main" id="{5AF297A2-D834-4121-8635-B3CB456E4DC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59077" y="4458122"/>
            <a:ext cx="5762625" cy="381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cReAmY fIlLeD">
            <a:extLst>
              <a:ext uri="{FF2B5EF4-FFF2-40B4-BE49-F238E27FC236}">
                <a16:creationId xmlns:a16="http://schemas.microsoft.com/office/drawing/2014/main" id="{55E7F44B-649F-49B0-95E9-95BF34DDF86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59077" y="4740298"/>
            <a:ext cx="3867150" cy="3429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B9ECCE04-A60C-4D57-BF6A-F73DDF4FF40C}"/>
              </a:ext>
            </a:extLst>
          </p:cNvPr>
          <p:cNvCxnSpPr/>
          <p:nvPr/>
        </p:nvCxnSpPr>
        <p:spPr>
          <a:xfrm>
            <a:off x="323556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32E20C5-08E9-4638-A6D5-8AE271E74595}"/>
              </a:ext>
            </a:extLst>
          </p:cNvPr>
          <p:cNvCxnSpPr/>
          <p:nvPr/>
        </p:nvCxnSpPr>
        <p:spPr>
          <a:xfrm>
            <a:off x="9349991"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700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ECB36A-AA61-4B15-94B8-4DCA7DB2EEE5}"/>
              </a:ext>
            </a:extLst>
          </p:cNvPr>
          <p:cNvPicPr>
            <a:picLocks noChangeAspect="1"/>
          </p:cNvPicPr>
          <p:nvPr/>
        </p:nvPicPr>
        <p:blipFill>
          <a:blip r:embed="rId3">
            <a:duotone>
              <a:schemeClr val="bg2">
                <a:shade val="45000"/>
                <a:satMod val="135000"/>
              </a:schemeClr>
              <a:prstClr val="white"/>
            </a:duotone>
          </a:blip>
          <a:stretch>
            <a:fillRect/>
          </a:stretch>
        </p:blipFill>
        <p:spPr>
          <a:xfrm>
            <a:off x="2353298" y="0"/>
            <a:ext cx="7485403" cy="6858000"/>
          </a:xfrm>
          <a:prstGeom prst="rect">
            <a:avLst/>
          </a:prstGeom>
        </p:spPr>
      </p:pic>
      <p:sp>
        <p:nvSpPr>
          <p:cNvPr id="5" name="Rectangle 2">
            <a:extLst>
              <a:ext uri="{FF2B5EF4-FFF2-40B4-BE49-F238E27FC236}">
                <a16:creationId xmlns:a16="http://schemas.microsoft.com/office/drawing/2014/main" id="{6BFF42F0-B395-4D42-909B-6F8EDC3FABFF}"/>
              </a:ext>
            </a:extLst>
          </p:cNvPr>
          <p:cNvSpPr>
            <a:spLocks noChangeArrowheads="1"/>
          </p:cNvSpPr>
          <p:nvPr/>
        </p:nvSpPr>
        <p:spPr bwMode="auto">
          <a:xfrm>
            <a:off x="47452" y="2967334"/>
            <a:ext cx="12001499" cy="923330"/>
          </a:xfrm>
          <a:prstGeom prst="rect">
            <a:avLst/>
          </a:prstGeom>
          <a:solidFill>
            <a:srgbClr val="A5A5A5">
              <a:alpha val="74902"/>
            </a:srgbClr>
          </a:solidFill>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anchor="ctr" anchorCtr="0" compatLnSpc="1">
            <a:prstTxWarp prst="textNoShape">
              <a:avLst/>
            </a:prstTxWarp>
            <a:spAutoFit/>
          </a:bodyPr>
          <a:lstStyle/>
          <a:p>
            <a:pPr lvl="0" algn="ctr" eaLnBrk="0" fontAlgn="base" hangingPunct="0">
              <a:spcBef>
                <a:spcPct val="0"/>
              </a:spcBef>
              <a:spcAft>
                <a:spcPct val="0"/>
              </a:spcAft>
            </a:pPr>
            <a:r>
              <a:rPr lang="en-US" altLang="en-US" sz="32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hlinkClick r:id="rId4"/>
              </a:rPr>
              <a:t>https://github.com/SeanFeldman/AzureServiceBus.DeepDive</a:t>
            </a:r>
            <a:r>
              <a:rPr kumimoji="0" lang="en-US" altLang="en-US" sz="5400" b="1" i="0" u="none" strike="noStrike" normalizeH="0" baseline="0" dirty="0">
                <a:ln w="9525">
                  <a:solidFill>
                    <a:schemeClr val="bg1"/>
                  </a:solidFill>
                  <a:prstDash val="solid"/>
                </a:ln>
                <a:solidFill>
                  <a:schemeClr val="tx1"/>
                </a:solidFill>
                <a:effectLst>
                  <a:outerShdw blurRad="12700" dist="38100" dir="2700000" algn="tl" rotWithShape="0">
                    <a:schemeClr val="bg1">
                      <a:lumMod val="50000"/>
                    </a:schemeClr>
                  </a:outerShdw>
                </a:effectLst>
              </a:rPr>
              <a:t> </a:t>
            </a:r>
            <a:endParaRPr kumimoji="0" lang="en-US" altLang="en-US" sz="5400" b="1" i="0" u="none" strike="noStrike" normalizeH="0" baseline="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endParaRPr>
          </a:p>
        </p:txBody>
      </p:sp>
    </p:spTree>
    <p:extLst>
      <p:ext uri="{BB962C8B-B14F-4D97-AF65-F5344CB8AC3E}">
        <p14:creationId xmlns:p14="http://schemas.microsoft.com/office/powerpoint/2010/main" val="27114296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ADBE89-F8DF-4591-97CE-78B138652779}"/>
              </a:ext>
            </a:extLst>
          </p:cNvPr>
          <p:cNvPicPr>
            <a:picLocks noChangeAspect="1"/>
          </p:cNvPicPr>
          <p:nvPr/>
        </p:nvPicPr>
        <p:blipFill>
          <a:blip r:embed="rId3">
            <a:duotone>
              <a:schemeClr val="bg2">
                <a:shade val="45000"/>
                <a:satMod val="135000"/>
              </a:schemeClr>
              <a:prstClr val="white"/>
            </a:duotone>
          </a:blip>
          <a:stretch>
            <a:fillRect/>
          </a:stretch>
        </p:blipFill>
        <p:spPr>
          <a:xfrm>
            <a:off x="769327" y="-62663"/>
            <a:ext cx="10557750" cy="6920663"/>
          </a:xfrm>
          <a:prstGeom prst="rect">
            <a:avLst/>
          </a:prstGeom>
        </p:spPr>
      </p:pic>
      <p:sp>
        <p:nvSpPr>
          <p:cNvPr id="7" name="Rectangle 2">
            <a:extLst>
              <a:ext uri="{FF2B5EF4-FFF2-40B4-BE49-F238E27FC236}">
                <a16:creationId xmlns:a16="http://schemas.microsoft.com/office/drawing/2014/main" id="{C597DE16-3DA8-42E5-BA0B-5C6707DCB5D2}"/>
              </a:ext>
            </a:extLst>
          </p:cNvPr>
          <p:cNvSpPr>
            <a:spLocks noChangeArrowheads="1"/>
          </p:cNvSpPr>
          <p:nvPr/>
        </p:nvSpPr>
        <p:spPr bwMode="auto">
          <a:xfrm>
            <a:off x="47452" y="2921168"/>
            <a:ext cx="12001499" cy="1015663"/>
          </a:xfrm>
          <a:prstGeom prst="rect">
            <a:avLst/>
          </a:prstGeom>
          <a:solidFill>
            <a:srgbClr val="A5A5A5">
              <a:alpha val="74902"/>
            </a:srgbClr>
          </a:solidFill>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5400" b="1" i="0" u="none" strike="noStrike" normalizeH="0" baseline="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hlinkClick r:id="rId4"/>
              </a:rPr>
              <a:t>http://go.</a:t>
            </a:r>
            <a:r>
              <a:rPr kumimoji="0" lang="en-US" altLang="en-US" sz="6000" b="1" i="0" u="none" strike="noStrike" normalizeH="0" baseline="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hlinkClick r:id="rId4"/>
              </a:rPr>
              <a:t>particular</a:t>
            </a:r>
            <a:r>
              <a:rPr kumimoji="0" lang="en-US" altLang="en-US" sz="5400" b="1" i="0" u="none" strike="noStrike" normalizeH="0" baseline="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hlinkClick r:id="rId4"/>
              </a:rPr>
              <a:t>.net/regina-2019</a:t>
            </a:r>
            <a:r>
              <a:rPr kumimoji="0" lang="en-US" altLang="en-US" sz="5400" b="1" i="0" u="none" strike="noStrike" normalizeH="0" baseline="0" dirty="0">
                <a:ln w="9525">
                  <a:solidFill>
                    <a:schemeClr val="bg1"/>
                  </a:solidFill>
                  <a:prstDash val="solid"/>
                </a:ln>
                <a:solidFill>
                  <a:schemeClr val="tx1"/>
                </a:solidFill>
                <a:effectLst>
                  <a:outerShdw blurRad="12700" dist="38100" dir="2700000" algn="tl" rotWithShape="0">
                    <a:schemeClr val="bg1">
                      <a:lumMod val="50000"/>
                    </a:schemeClr>
                  </a:outerShdw>
                </a:effectLst>
              </a:rPr>
              <a:t> </a:t>
            </a:r>
            <a:endParaRPr kumimoji="0" lang="en-US" altLang="en-US" sz="5400" b="1" i="0" u="none" strike="noStrike" normalizeH="0" baseline="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endParaRPr>
          </a:p>
        </p:txBody>
      </p:sp>
    </p:spTree>
    <p:extLst>
      <p:ext uri="{BB962C8B-B14F-4D97-AF65-F5344CB8AC3E}">
        <p14:creationId xmlns:p14="http://schemas.microsoft.com/office/powerpoint/2010/main" val="12507677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B5500F-53BA-4680-A07A-80EB3B1DB6AE}"/>
              </a:ext>
            </a:extLst>
          </p:cNvPr>
          <p:cNvSpPr>
            <a:spLocks noGrp="1"/>
          </p:cNvSpPr>
          <p:nvPr>
            <p:ph type="ctrTitle"/>
          </p:nvPr>
        </p:nvSpPr>
        <p:spPr>
          <a:xfrm>
            <a:off x="5127458" y="294481"/>
            <a:ext cx="6807868" cy="2387600"/>
          </a:xfrm>
        </p:spPr>
        <p:txBody>
          <a:bodyPr>
            <a:normAutofit/>
          </a:bodyPr>
          <a:lstStyle/>
          <a:p>
            <a:r>
              <a:rPr lang="en-CA" sz="8800" b="0" dirty="0"/>
              <a:t>Thank you!</a:t>
            </a:r>
          </a:p>
        </p:txBody>
      </p:sp>
      <p:sp>
        <p:nvSpPr>
          <p:cNvPr id="5" name="Subtitle 4">
            <a:extLst>
              <a:ext uri="{FF2B5EF4-FFF2-40B4-BE49-F238E27FC236}">
                <a16:creationId xmlns:a16="http://schemas.microsoft.com/office/drawing/2014/main" id="{E2E48E32-2AA0-4021-9BC9-2E2538D4EA06}"/>
              </a:ext>
            </a:extLst>
          </p:cNvPr>
          <p:cNvSpPr>
            <a:spLocks noGrp="1"/>
          </p:cNvSpPr>
          <p:nvPr>
            <p:ph type="subTitle" idx="1"/>
          </p:nvPr>
        </p:nvSpPr>
        <p:spPr>
          <a:xfrm>
            <a:off x="5127458" y="2774156"/>
            <a:ext cx="6807868" cy="825583"/>
          </a:xfrm>
        </p:spPr>
        <p:txBody>
          <a:bodyPr>
            <a:normAutofit/>
          </a:bodyPr>
          <a:lstStyle/>
          <a:p>
            <a:r>
              <a:rPr lang="en-CA" sz="4400" dirty="0">
                <a:solidFill>
                  <a:schemeClr val="tx1">
                    <a:lumMod val="50000"/>
                    <a:lumOff val="50000"/>
                  </a:schemeClr>
                </a:solidFill>
              </a:rPr>
              <a:t>Q&amp;A</a:t>
            </a:r>
          </a:p>
        </p:txBody>
      </p:sp>
      <p:sp>
        <p:nvSpPr>
          <p:cNvPr id="6" name="TextBox 5">
            <a:extLst>
              <a:ext uri="{FF2B5EF4-FFF2-40B4-BE49-F238E27FC236}">
                <a16:creationId xmlns:a16="http://schemas.microsoft.com/office/drawing/2014/main" id="{611A0348-D460-4CC0-9305-6D0FB4B7B555}"/>
              </a:ext>
            </a:extLst>
          </p:cNvPr>
          <p:cNvSpPr txBox="1"/>
          <p:nvPr/>
        </p:nvSpPr>
        <p:spPr>
          <a:xfrm>
            <a:off x="3362826" y="4674216"/>
            <a:ext cx="3832059" cy="830997"/>
          </a:xfrm>
          <a:prstGeom prst="rect">
            <a:avLst/>
          </a:prstGeom>
          <a:noFill/>
        </p:spPr>
        <p:txBody>
          <a:bodyPr wrap="square" rtlCol="0">
            <a:spAutoFit/>
          </a:bodyPr>
          <a:lstStyle/>
          <a:p>
            <a:r>
              <a:rPr lang="en-CA" sz="2400" dirty="0">
                <a:solidFill>
                  <a:schemeClr val="bg1">
                    <a:lumMod val="50000"/>
                  </a:schemeClr>
                </a:solidFill>
              </a:rPr>
              <a:t>@</a:t>
            </a:r>
            <a:r>
              <a:rPr lang="en-CA" sz="2400" dirty="0" err="1">
                <a:solidFill>
                  <a:schemeClr val="bg1">
                    <a:lumMod val="50000"/>
                  </a:schemeClr>
                </a:solidFill>
              </a:rPr>
              <a:t>sfeldman</a:t>
            </a:r>
            <a:br>
              <a:rPr lang="en-CA" sz="2400" dirty="0">
                <a:solidFill>
                  <a:schemeClr val="bg1">
                    <a:lumMod val="50000"/>
                  </a:schemeClr>
                </a:solidFill>
              </a:rPr>
            </a:br>
            <a:r>
              <a:rPr lang="en-CA" sz="2400" dirty="0">
                <a:solidFill>
                  <a:schemeClr val="bg1">
                    <a:lumMod val="50000"/>
                  </a:schemeClr>
                </a:solidFill>
              </a:rPr>
              <a:t>weblogs.asp.net/</a:t>
            </a:r>
            <a:r>
              <a:rPr lang="en-CA" sz="2400" dirty="0" err="1">
                <a:solidFill>
                  <a:schemeClr val="bg1">
                    <a:lumMod val="50000"/>
                  </a:schemeClr>
                </a:solidFill>
              </a:rPr>
              <a:t>sfeldman</a:t>
            </a:r>
            <a:endParaRPr lang="en-CA" sz="2400" dirty="0">
              <a:solidFill>
                <a:schemeClr val="bg1">
                  <a:lumMod val="50000"/>
                </a:schemeClr>
              </a:solidFill>
            </a:endParaRPr>
          </a:p>
        </p:txBody>
      </p:sp>
      <p:pic>
        <p:nvPicPr>
          <p:cNvPr id="7" name="Picture 6" descr="A person wearing glasses and smiling at the camera&#10;&#10;Description automatically generated">
            <a:extLst>
              <a:ext uri="{FF2B5EF4-FFF2-40B4-BE49-F238E27FC236}">
                <a16:creationId xmlns:a16="http://schemas.microsoft.com/office/drawing/2014/main" id="{DBDD21A2-97D9-45F3-AD85-510E44F76A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638" y="3599739"/>
            <a:ext cx="2712872" cy="2716767"/>
          </a:xfrm>
          <a:prstGeom prst="ellipse">
            <a:avLst/>
          </a:prstGeom>
        </p:spPr>
      </p:pic>
    </p:spTree>
    <p:extLst>
      <p:ext uri="{BB962C8B-B14F-4D97-AF65-F5344CB8AC3E}">
        <p14:creationId xmlns:p14="http://schemas.microsoft.com/office/powerpoint/2010/main" val="903516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6DE266-C764-411A-9473-EBA9CC3DB1E5}"/>
              </a:ext>
            </a:extLst>
          </p:cNvPr>
          <p:cNvSpPr/>
          <p:nvPr/>
        </p:nvSpPr>
        <p:spPr>
          <a:xfrm>
            <a:off x="1819028" y="4152440"/>
            <a:ext cx="8553945" cy="923330"/>
          </a:xfrm>
          <a:prstGeom prst="rect">
            <a:avLst/>
          </a:prstGeom>
        </p:spPr>
        <p:txBody>
          <a:bodyPr wrap="none">
            <a:spAutoFit/>
          </a:bodyPr>
          <a:lstStyle/>
          <a:p>
            <a:r>
              <a:rPr lang="en-US" sz="3600" dirty="0">
                <a:solidFill>
                  <a:schemeClr val="bg1">
                    <a:lumMod val="50000"/>
                  </a:schemeClr>
                </a:solidFill>
                <a:latin typeface="Yanone Kaffeesatz Regular" panose="02000000000000000000" pitchFamily="2" charset="0"/>
              </a:rPr>
              <a:t>github.com/azure/</a:t>
            </a:r>
            <a:r>
              <a:rPr lang="en-US" sz="5400" dirty="0">
                <a:latin typeface="Yanone Kaffeesatz Regular" panose="02000000000000000000" pitchFamily="2" charset="0"/>
              </a:rPr>
              <a:t>azure-</a:t>
            </a:r>
            <a:r>
              <a:rPr lang="en-US" sz="5400" dirty="0" err="1">
                <a:latin typeface="Yanone Kaffeesatz Regular" panose="02000000000000000000" pitchFamily="2" charset="0"/>
              </a:rPr>
              <a:t>sdk</a:t>
            </a:r>
            <a:r>
              <a:rPr lang="en-US" sz="5400" dirty="0">
                <a:latin typeface="Yanone Kaffeesatz Regular" panose="02000000000000000000" pitchFamily="2" charset="0"/>
              </a:rPr>
              <a:t>-for-net</a:t>
            </a:r>
            <a:endParaRPr lang="de-CH" sz="5400" dirty="0">
              <a:latin typeface="Yanone Kaffeesatz Regular" panose="02000000000000000000" pitchFamily="2" charset="0"/>
            </a:endParaRPr>
          </a:p>
        </p:txBody>
      </p:sp>
      <p:pic>
        <p:nvPicPr>
          <p:cNvPr id="1026" name="Picture 2" descr="the Octobi Wan Catnobi">
            <a:extLst>
              <a:ext uri="{FF2B5EF4-FFF2-40B4-BE49-F238E27FC236}">
                <a16:creationId xmlns:a16="http://schemas.microsoft.com/office/drawing/2014/main" id="{4B32D527-79EC-4580-AF79-AE67BED457F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9762" y="699990"/>
            <a:ext cx="3112477" cy="3112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0645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1624</TotalTime>
  <Words>2199</Words>
  <Application>Microsoft Office PowerPoint</Application>
  <PresentationFormat>Widescreen</PresentationFormat>
  <Paragraphs>384</Paragraphs>
  <Slides>84</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84</vt:i4>
      </vt:variant>
    </vt:vector>
  </HeadingPairs>
  <TitlesOfParts>
    <vt:vector size="91" baseType="lpstr">
      <vt:lpstr>Arial</vt:lpstr>
      <vt:lpstr>Calibri</vt:lpstr>
      <vt:lpstr>Calibri Light</vt:lpstr>
      <vt:lpstr>Segoe UI</vt:lpstr>
      <vt:lpstr>Segoe UI Black</vt:lpstr>
      <vt:lpstr>Yanone Kaffeesatz Regular</vt:lpstr>
      <vt:lpstr>Office Theme</vt:lpstr>
      <vt:lpstr>Azure Service Bus Deep Dive</vt:lpstr>
      <vt:lpstr>Azure Messaging Services</vt:lpstr>
      <vt:lpstr>Tiers</vt:lpstr>
      <vt:lpstr>Broker and Client</vt:lpstr>
      <vt:lpstr>PowerPoint Presentation</vt:lpstr>
      <vt:lpstr>PowerPoint Presentation</vt:lpstr>
      <vt:lpstr>PowerPoint Presentation</vt:lpstr>
      <vt:lpstr>PowerPoint Presentation</vt:lpstr>
      <vt:lpstr>PowerPoint Presentation</vt:lpstr>
      <vt:lpstr>PowerPoint Presentation</vt:lpstr>
      <vt:lpstr>Entity Management</vt:lpstr>
      <vt:lpstr>PowerPoint Presentation</vt:lpstr>
      <vt:lpstr>Sending</vt:lpstr>
      <vt:lpstr>Code</vt:lpstr>
      <vt:lpstr>execution</vt:lpstr>
      <vt:lpstr>result in SBE</vt:lpstr>
      <vt:lpstr>Receiving</vt:lpstr>
      <vt:lpstr>Receiving modes</vt:lpstr>
      <vt:lpstr>PowerPoint Presentation</vt:lpstr>
      <vt:lpstr>User Callback</vt:lpstr>
      <vt:lpstr>Execution (happy day scenario)</vt:lpstr>
      <vt:lpstr>Execution (exception thrown)</vt:lpstr>
      <vt:lpstr>Clients vs Senders/Receivers</vt:lpstr>
      <vt:lpstr>Connections Management</vt:lpstr>
      <vt:lpstr>Connection String vs Connection </vt:lpstr>
      <vt:lpstr>Using connection string</vt:lpstr>
      <vt:lpstr>Using connection</vt:lpstr>
      <vt:lpstr>Message Scheduling</vt:lpstr>
      <vt:lpstr>Schedule w/o a receipt</vt:lpstr>
      <vt:lpstr>Schedule with a receipt</vt:lpstr>
      <vt:lpstr>Message Expiry</vt:lpstr>
      <vt:lpstr>PowerPoint Presentation</vt:lpstr>
      <vt:lpstr>Message Forwarding</vt:lpstr>
      <vt:lpstr>PowerPoint Presentation</vt:lpstr>
      <vt:lpstr>PowerPoint Presentation</vt:lpstr>
      <vt:lpstr>Message Dead-lettering</vt:lpstr>
      <vt:lpstr>Setup</vt:lpstr>
      <vt:lpstr>Setup</vt:lpstr>
      <vt:lpstr>Output</vt:lpstr>
      <vt:lpstr>Pub/Sub</vt:lpstr>
      <vt:lpstr>Publish/Subscribe</vt:lpstr>
      <vt:lpstr>PowerPoint Presentation</vt:lpstr>
      <vt:lpstr>SQL vs Correlation Filters</vt:lpstr>
      <vt:lpstr>Message Batching</vt:lpstr>
      <vt:lpstr>Sending a batch</vt:lpstr>
      <vt:lpstr>Sending larger messages or batches?</vt:lpstr>
      <vt:lpstr>Atomic Sends</vt:lpstr>
      <vt:lpstr>Individual sends</vt:lpstr>
      <vt:lpstr>100 limit</vt:lpstr>
      <vt:lpstr>Atomic sends with a batch</vt:lpstr>
      <vt:lpstr>Send Via</vt:lpstr>
      <vt:lpstr>PowerPoint Presentation</vt:lpstr>
      <vt:lpstr>PowerPoint Presentation</vt:lpstr>
      <vt:lpstr>When things go wrong</vt:lpstr>
      <vt:lpstr>Transfer Dead-lettering</vt:lpstr>
      <vt:lpstr>PowerPoint Presentation</vt:lpstr>
      <vt:lpstr>PowerPoint Presentation</vt:lpstr>
      <vt:lpstr>Topologies</vt:lpstr>
      <vt:lpstr>What’s a topology?</vt:lpstr>
      <vt:lpstr>PowerPoint Presentation</vt:lpstr>
      <vt:lpstr>PowerPoint Presentation</vt:lpstr>
      <vt:lpstr>PowerPoint Presentation</vt:lpstr>
      <vt:lpstr>Message Sessions (FIFO)</vt:lpstr>
      <vt:lpstr>PowerPoint Presentation</vt:lpstr>
      <vt:lpstr>PowerPoint Presentation</vt:lpstr>
      <vt:lpstr>PowerPoint Presentation</vt:lpstr>
      <vt:lpstr>PowerPoint Presentation</vt:lpstr>
      <vt:lpstr>Session state</vt:lpstr>
      <vt:lpstr>Message De-duplication</vt:lpstr>
      <vt:lpstr>PowerPoint Presentation</vt:lpstr>
      <vt:lpstr>PowerPoint Presentation</vt:lpstr>
      <vt:lpstr>Extensibility</vt:lpstr>
      <vt:lpstr>PowerPoint Presentation</vt:lpstr>
      <vt:lpstr>PowerPoint Presentation</vt:lpstr>
      <vt:lpstr>Azure CLI</vt:lpstr>
      <vt:lpstr>Perofmance</vt:lpstr>
      <vt:lpstr>Premium vs Standard</vt:lpstr>
      <vt:lpstr>Premium or Standard?</vt:lpstr>
      <vt:lpstr>Tooling</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Service Bus Deep Dive</dc:title>
  <dc:creator>Sean Feldman</dc:creator>
  <cp:lastModifiedBy>Sean Feldman</cp:lastModifiedBy>
  <cp:revision>24</cp:revision>
  <dcterms:created xsi:type="dcterms:W3CDTF">2019-10-14T18:49:24Z</dcterms:created>
  <dcterms:modified xsi:type="dcterms:W3CDTF">2019-10-16T05:27:03Z</dcterms:modified>
</cp:coreProperties>
</file>